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7" r:id="rId22"/>
    <p:sldId id="283" r:id="rId23"/>
    <p:sldId id="276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90" r:id="rId33"/>
    <p:sldId id="291" r:id="rId34"/>
    <p:sldId id="289" r:id="rId35"/>
    <p:sldId id="294" r:id="rId36"/>
    <p:sldId id="293" r:id="rId37"/>
    <p:sldId id="295" r:id="rId38"/>
    <p:sldId id="300" r:id="rId39"/>
    <p:sldId id="297" r:id="rId40"/>
    <p:sldId id="296" r:id="rId41"/>
    <p:sldId id="299" r:id="rId42"/>
    <p:sldId id="298" r:id="rId43"/>
    <p:sldId id="301" r:id="rId44"/>
    <p:sldId id="302" r:id="rId45"/>
    <p:sldId id="303" r:id="rId46"/>
    <p:sldId id="306" r:id="rId47"/>
    <p:sldId id="307" r:id="rId48"/>
    <p:sldId id="309" r:id="rId49"/>
    <p:sldId id="308" r:id="rId50"/>
    <p:sldId id="310" r:id="rId51"/>
    <p:sldId id="311" r:id="rId52"/>
    <p:sldId id="312" r:id="rId53"/>
    <p:sldId id="326" r:id="rId54"/>
    <p:sldId id="313" r:id="rId55"/>
    <p:sldId id="316" r:id="rId56"/>
    <p:sldId id="317" r:id="rId57"/>
    <p:sldId id="321" r:id="rId58"/>
    <p:sldId id="320" r:id="rId59"/>
    <p:sldId id="318" r:id="rId60"/>
    <p:sldId id="319" r:id="rId61"/>
    <p:sldId id="322" r:id="rId62"/>
    <p:sldId id="324" r:id="rId63"/>
    <p:sldId id="323" r:id="rId64"/>
    <p:sldId id="327" r:id="rId65"/>
    <p:sldId id="325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4EFFD"/>
    <a:srgbClr val="B3B3B3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151DBC-9C35-4067-974F-10BE28910EC5}" v="609" dt="2022-11-13T20:06:22.0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7" autoAdjust="0"/>
    <p:restoredTop sz="94655" autoAdjust="0"/>
  </p:normalViewPr>
  <p:slideViewPr>
    <p:cSldViewPr snapToGrid="0">
      <p:cViewPr>
        <p:scale>
          <a:sx n="300" d="100"/>
          <a:sy n="300" d="100"/>
        </p:scale>
        <p:origin x="-11126" y="-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1F5477E6-F84E-4996-A27B-48B0F2D08C86}"/>
    <pc:docChg chg="undo redo custSel addSld delSld modSld">
      <pc:chgData name="Francisco Valentin Ramirez Cuevas" userId="e79bf063-6348-4b44-8f45-581164b14c81" providerId="ADAL" clId="{1F5477E6-F84E-4996-A27B-48B0F2D08C86}" dt="2022-11-04T01:48:38.865" v="658" actId="1036"/>
      <pc:docMkLst>
        <pc:docMk/>
      </pc:docMkLst>
      <pc:sldChg chg="del">
        <pc:chgData name="Francisco Valentin Ramirez Cuevas" userId="e79bf063-6348-4b44-8f45-581164b14c81" providerId="ADAL" clId="{1F5477E6-F84E-4996-A27B-48B0F2D08C86}" dt="2022-11-04T01:20:30.357" v="0" actId="47"/>
        <pc:sldMkLst>
          <pc:docMk/>
          <pc:sldMk cId="3802482744" sldId="292"/>
        </pc:sldMkLst>
      </pc:sldChg>
      <pc:sldChg chg="addSp delSp modSp add mod setBg">
        <pc:chgData name="Francisco Valentin Ramirez Cuevas" userId="e79bf063-6348-4b44-8f45-581164b14c81" providerId="ADAL" clId="{1F5477E6-F84E-4996-A27B-48B0F2D08C86}" dt="2022-11-04T01:48:38.865" v="658" actId="1036"/>
        <pc:sldMkLst>
          <pc:docMk/>
          <pc:sldMk cId="2239421132" sldId="302"/>
        </pc:sldMkLst>
        <pc:spChg chg="add mod">
          <ac:chgData name="Francisco Valentin Ramirez Cuevas" userId="e79bf063-6348-4b44-8f45-581164b14c81" providerId="ADAL" clId="{1F5477E6-F84E-4996-A27B-48B0F2D08C86}" dt="2022-11-04T01:48:15.379" v="594" actId="14100"/>
          <ac:spMkLst>
            <pc:docMk/>
            <pc:sldMk cId="2239421132" sldId="302"/>
            <ac:spMk id="2" creationId="{39809880-FC9E-F967-0446-783FF669AD05}"/>
          </ac:spMkLst>
        </pc:spChg>
        <pc:spChg chg="add mod">
          <ac:chgData name="Francisco Valentin Ramirez Cuevas" userId="e79bf063-6348-4b44-8f45-581164b14c81" providerId="ADAL" clId="{1F5477E6-F84E-4996-A27B-48B0F2D08C86}" dt="2022-11-04T01:22:37.682" v="51" actId="207"/>
          <ac:spMkLst>
            <pc:docMk/>
            <pc:sldMk cId="2239421132" sldId="302"/>
            <ac:spMk id="3" creationId="{338EA09A-F8E1-0FA1-6C39-7B6DA210EE2E}"/>
          </ac:spMkLst>
        </pc:spChg>
        <pc:spChg chg="add del mod">
          <ac:chgData name="Francisco Valentin Ramirez Cuevas" userId="e79bf063-6348-4b44-8f45-581164b14c81" providerId="ADAL" clId="{1F5477E6-F84E-4996-A27B-48B0F2D08C86}" dt="2022-11-04T01:24:06.808" v="90" actId="478"/>
          <ac:spMkLst>
            <pc:docMk/>
            <pc:sldMk cId="2239421132" sldId="302"/>
            <ac:spMk id="4" creationId="{FBC21915-1FDF-7443-0514-B914EA011B4C}"/>
          </ac:spMkLst>
        </pc:spChg>
        <pc:spChg chg="add del mod">
          <ac:chgData name="Francisco Valentin Ramirez Cuevas" userId="e79bf063-6348-4b44-8f45-581164b14c81" providerId="ADAL" clId="{1F5477E6-F84E-4996-A27B-48B0F2D08C86}" dt="2022-11-04T01:24:52.086" v="115" actId="478"/>
          <ac:spMkLst>
            <pc:docMk/>
            <pc:sldMk cId="2239421132" sldId="302"/>
            <ac:spMk id="5" creationId="{0AC83CFB-CA23-B8C6-3050-6AE238687020}"/>
          </ac:spMkLst>
        </pc:spChg>
        <pc:spChg chg="add del mod">
          <ac:chgData name="Francisco Valentin Ramirez Cuevas" userId="e79bf063-6348-4b44-8f45-581164b14c81" providerId="ADAL" clId="{1F5477E6-F84E-4996-A27B-48B0F2D08C86}" dt="2022-11-04T01:25:32.321" v="129" actId="478"/>
          <ac:spMkLst>
            <pc:docMk/>
            <pc:sldMk cId="2239421132" sldId="302"/>
            <ac:spMk id="6" creationId="{A1E6904E-5731-6EB3-BD98-1681C0D4F7DE}"/>
          </ac:spMkLst>
        </pc:spChg>
        <pc:spChg chg="add del mod topLvl">
          <ac:chgData name="Francisco Valentin Ramirez Cuevas" userId="e79bf063-6348-4b44-8f45-581164b14c81" providerId="ADAL" clId="{1F5477E6-F84E-4996-A27B-48B0F2D08C86}" dt="2022-11-04T01:34:30.842" v="333" actId="478"/>
          <ac:spMkLst>
            <pc:docMk/>
            <pc:sldMk cId="2239421132" sldId="302"/>
            <ac:spMk id="8" creationId="{5FE296B5-B105-4905-B13D-CF41AFFDB8D1}"/>
          </ac:spMkLst>
        </pc:spChg>
        <pc:spChg chg="add mod ord topLvl">
          <ac:chgData name="Francisco Valentin Ramirez Cuevas" userId="e79bf063-6348-4b44-8f45-581164b14c81" providerId="ADAL" clId="{1F5477E6-F84E-4996-A27B-48B0F2D08C86}" dt="2022-11-04T01:40:06.985" v="482" actId="692"/>
          <ac:spMkLst>
            <pc:docMk/>
            <pc:sldMk cId="2239421132" sldId="302"/>
            <ac:spMk id="9" creationId="{5C3D1D41-8924-3E39-15EC-83C641D3F376}"/>
          </ac:spMkLst>
        </pc:spChg>
        <pc:spChg chg="add del mod">
          <ac:chgData name="Francisco Valentin Ramirez Cuevas" userId="e79bf063-6348-4b44-8f45-581164b14c81" providerId="ADAL" clId="{1F5477E6-F84E-4996-A27B-48B0F2D08C86}" dt="2022-11-04T01:25:30.095" v="128" actId="478"/>
          <ac:spMkLst>
            <pc:docMk/>
            <pc:sldMk cId="2239421132" sldId="302"/>
            <ac:spMk id="10" creationId="{747EB27A-89EF-947D-14FB-452A0FAF5375}"/>
          </ac:spMkLst>
        </pc:spChg>
        <pc:spChg chg="add del mod">
          <ac:chgData name="Francisco Valentin Ramirez Cuevas" userId="e79bf063-6348-4b44-8f45-581164b14c81" providerId="ADAL" clId="{1F5477E6-F84E-4996-A27B-48B0F2D08C86}" dt="2022-11-04T01:27:07.470" v="160" actId="478"/>
          <ac:spMkLst>
            <pc:docMk/>
            <pc:sldMk cId="2239421132" sldId="302"/>
            <ac:spMk id="12" creationId="{8B2B5E99-E676-6FC6-D50B-22ED6137A1B3}"/>
          </ac:spMkLst>
        </pc:spChg>
        <pc:spChg chg="add del mod">
          <ac:chgData name="Francisco Valentin Ramirez Cuevas" userId="e79bf063-6348-4b44-8f45-581164b14c81" providerId="ADAL" clId="{1F5477E6-F84E-4996-A27B-48B0F2D08C86}" dt="2022-11-04T01:25:27.214" v="127" actId="478"/>
          <ac:spMkLst>
            <pc:docMk/>
            <pc:sldMk cId="2239421132" sldId="302"/>
            <ac:spMk id="13" creationId="{30E66D8E-FA98-EEA0-90FA-98DAD91771C9}"/>
          </ac:spMkLst>
        </pc:spChg>
        <pc:spChg chg="add del mod">
          <ac:chgData name="Francisco Valentin Ramirez Cuevas" userId="e79bf063-6348-4b44-8f45-581164b14c81" providerId="ADAL" clId="{1F5477E6-F84E-4996-A27B-48B0F2D08C86}" dt="2022-11-04T01:27:01.624" v="159" actId="478"/>
          <ac:spMkLst>
            <pc:docMk/>
            <pc:sldMk cId="2239421132" sldId="302"/>
            <ac:spMk id="15" creationId="{E7DBB4E8-CE6D-2AD3-BDA3-0B7A7831E981}"/>
          </ac:spMkLst>
        </pc:spChg>
        <pc:spChg chg="add del mod topLvl">
          <ac:chgData name="Francisco Valentin Ramirez Cuevas" userId="e79bf063-6348-4b44-8f45-581164b14c81" providerId="ADAL" clId="{1F5477E6-F84E-4996-A27B-48B0F2D08C86}" dt="2022-11-04T01:34:29.227" v="332" actId="478"/>
          <ac:spMkLst>
            <pc:docMk/>
            <pc:sldMk cId="2239421132" sldId="302"/>
            <ac:spMk id="16" creationId="{5C37CFD2-D424-73A9-29FF-93C30F1557B8}"/>
          </ac:spMkLst>
        </pc:spChg>
        <pc:spChg chg="add mod ord topLvl">
          <ac:chgData name="Francisco Valentin Ramirez Cuevas" userId="e79bf063-6348-4b44-8f45-581164b14c81" providerId="ADAL" clId="{1F5477E6-F84E-4996-A27B-48B0F2D08C86}" dt="2022-11-04T01:40:00.729" v="480" actId="692"/>
          <ac:spMkLst>
            <pc:docMk/>
            <pc:sldMk cId="2239421132" sldId="302"/>
            <ac:spMk id="18" creationId="{B7909DCE-4F4E-45A5-1CF1-026283DE27E5}"/>
          </ac:spMkLst>
        </pc:spChg>
        <pc:spChg chg="add del mod">
          <ac:chgData name="Francisco Valentin Ramirez Cuevas" userId="e79bf063-6348-4b44-8f45-581164b14c81" providerId="ADAL" clId="{1F5477E6-F84E-4996-A27B-48B0F2D08C86}" dt="2022-11-04T01:26:57.683" v="158" actId="478"/>
          <ac:spMkLst>
            <pc:docMk/>
            <pc:sldMk cId="2239421132" sldId="302"/>
            <ac:spMk id="19" creationId="{08349AEF-6729-222F-4E54-F82DD321FB57}"/>
          </ac:spMkLst>
        </pc:spChg>
        <pc:spChg chg="add del mod">
          <ac:chgData name="Francisco Valentin Ramirez Cuevas" userId="e79bf063-6348-4b44-8f45-581164b14c81" providerId="ADAL" clId="{1F5477E6-F84E-4996-A27B-48B0F2D08C86}" dt="2022-11-04T01:27:10.362" v="161" actId="478"/>
          <ac:spMkLst>
            <pc:docMk/>
            <pc:sldMk cId="2239421132" sldId="302"/>
            <ac:spMk id="20" creationId="{C3AC0325-3B32-2D95-BC6D-D6F4DB524F29}"/>
          </ac:spMkLst>
        </pc:spChg>
        <pc:spChg chg="add mod">
          <ac:chgData name="Francisco Valentin Ramirez Cuevas" userId="e79bf063-6348-4b44-8f45-581164b14c81" providerId="ADAL" clId="{1F5477E6-F84E-4996-A27B-48B0F2D08C86}" dt="2022-11-04T01:44:20.671" v="555" actId="1076"/>
          <ac:spMkLst>
            <pc:docMk/>
            <pc:sldMk cId="2239421132" sldId="302"/>
            <ac:spMk id="45" creationId="{87375B33-C881-24A1-1DEE-0B014E90F61C}"/>
          </ac:spMkLst>
        </pc:spChg>
        <pc:spChg chg="add mod">
          <ac:chgData name="Francisco Valentin Ramirez Cuevas" userId="e79bf063-6348-4b44-8f45-581164b14c81" providerId="ADAL" clId="{1F5477E6-F84E-4996-A27B-48B0F2D08C86}" dt="2022-11-04T01:45:26.615" v="591" actId="1076"/>
          <ac:spMkLst>
            <pc:docMk/>
            <pc:sldMk cId="2239421132" sldId="302"/>
            <ac:spMk id="46" creationId="{3B5E6479-0594-0CD0-8331-80F3FBD65D83}"/>
          </ac:spMkLst>
        </pc:spChg>
        <pc:spChg chg="add mod ord">
          <ac:chgData name="Francisco Valentin Ramirez Cuevas" userId="e79bf063-6348-4b44-8f45-581164b14c81" providerId="ADAL" clId="{1F5477E6-F84E-4996-A27B-48B0F2D08C86}" dt="2022-11-04T01:43:27.041" v="546" actId="166"/>
          <ac:spMkLst>
            <pc:docMk/>
            <pc:sldMk cId="2239421132" sldId="302"/>
            <ac:spMk id="53" creationId="{85D64C00-408C-29F0-F5CB-FEB7A58B55EE}"/>
          </ac:spMkLst>
        </pc:spChg>
        <pc:spChg chg="add mod ord">
          <ac:chgData name="Francisco Valentin Ramirez Cuevas" userId="e79bf063-6348-4b44-8f45-581164b14c81" providerId="ADAL" clId="{1F5477E6-F84E-4996-A27B-48B0F2D08C86}" dt="2022-11-04T01:43:27.041" v="546" actId="166"/>
          <ac:spMkLst>
            <pc:docMk/>
            <pc:sldMk cId="2239421132" sldId="302"/>
            <ac:spMk id="54" creationId="{F7A6A0A6-7F2F-39BC-5C80-A5F140BE6742}"/>
          </ac:spMkLst>
        </pc:spChg>
        <pc:spChg chg="add mod">
          <ac:chgData name="Francisco Valentin Ramirez Cuevas" userId="e79bf063-6348-4b44-8f45-581164b14c81" providerId="ADAL" clId="{1F5477E6-F84E-4996-A27B-48B0F2D08C86}" dt="2022-11-04T01:45:18.148" v="590" actId="1076"/>
          <ac:spMkLst>
            <pc:docMk/>
            <pc:sldMk cId="2239421132" sldId="302"/>
            <ac:spMk id="112" creationId="{67ED5401-2483-E36A-9F89-B6F41AC14DC0}"/>
          </ac:spMkLst>
        </pc:spChg>
        <pc:spChg chg="add mod">
          <ac:chgData name="Francisco Valentin Ramirez Cuevas" userId="e79bf063-6348-4b44-8f45-581164b14c81" providerId="ADAL" clId="{1F5477E6-F84E-4996-A27B-48B0F2D08C86}" dt="2022-11-04T01:48:20.646" v="618" actId="1038"/>
          <ac:spMkLst>
            <pc:docMk/>
            <pc:sldMk cId="2239421132" sldId="302"/>
            <ac:spMk id="122" creationId="{950CF161-72DC-837D-0406-BB35C309CEA3}"/>
          </ac:spMkLst>
        </pc:spChg>
        <pc:spChg chg="add mod">
          <ac:chgData name="Francisco Valentin Ramirez Cuevas" userId="e79bf063-6348-4b44-8f45-581164b14c81" providerId="ADAL" clId="{1F5477E6-F84E-4996-A27B-48B0F2D08C86}" dt="2022-11-04T01:43:38.576" v="549" actId="1076"/>
          <ac:spMkLst>
            <pc:docMk/>
            <pc:sldMk cId="2239421132" sldId="302"/>
            <ac:spMk id="123" creationId="{F530B6F0-B04A-9AB5-76DF-7D7A40F97DB0}"/>
          </ac:spMkLst>
        </pc:spChg>
        <pc:spChg chg="add mod ord">
          <ac:chgData name="Francisco Valentin Ramirez Cuevas" userId="e79bf063-6348-4b44-8f45-581164b14c81" providerId="ADAL" clId="{1F5477E6-F84E-4996-A27B-48B0F2D08C86}" dt="2022-11-04T01:43:27.041" v="546" actId="166"/>
          <ac:spMkLst>
            <pc:docMk/>
            <pc:sldMk cId="2239421132" sldId="302"/>
            <ac:spMk id="132" creationId="{37AC18B6-019D-0C55-A4D0-D21ACB9035C2}"/>
          </ac:spMkLst>
        </pc:spChg>
        <pc:spChg chg="add mod ord">
          <ac:chgData name="Francisco Valentin Ramirez Cuevas" userId="e79bf063-6348-4b44-8f45-581164b14c81" providerId="ADAL" clId="{1F5477E6-F84E-4996-A27B-48B0F2D08C86}" dt="2022-11-04T01:43:58.060" v="553" actId="207"/>
          <ac:spMkLst>
            <pc:docMk/>
            <pc:sldMk cId="2239421132" sldId="302"/>
            <ac:spMk id="133" creationId="{92830060-4444-9709-5E39-BAD5227C8A86}"/>
          </ac:spMkLst>
        </pc:spChg>
        <pc:spChg chg="add mod">
          <ac:chgData name="Francisco Valentin Ramirez Cuevas" userId="e79bf063-6348-4b44-8f45-581164b14c81" providerId="ADAL" clId="{1F5477E6-F84E-4996-A27B-48B0F2D08C86}" dt="2022-11-04T01:48:38.865" v="658" actId="1036"/>
          <ac:spMkLst>
            <pc:docMk/>
            <pc:sldMk cId="2239421132" sldId="302"/>
            <ac:spMk id="135" creationId="{A8055D30-EF6F-04DC-7239-79BBCE74B802}"/>
          </ac:spMkLst>
        </pc:spChg>
        <pc:grpChg chg="add del mod">
          <ac:chgData name="Francisco Valentin Ramirez Cuevas" userId="e79bf063-6348-4b44-8f45-581164b14c81" providerId="ADAL" clId="{1F5477E6-F84E-4996-A27B-48B0F2D08C86}" dt="2022-11-04T01:34:29.227" v="332" actId="478"/>
          <ac:grpSpMkLst>
            <pc:docMk/>
            <pc:sldMk cId="2239421132" sldId="302"/>
            <ac:grpSpMk id="21" creationId="{572E0F7D-3C27-E4F4-123A-1AFF0D80502F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4:30.842" v="333" actId="478"/>
          <ac:grpSpMkLst>
            <pc:docMk/>
            <pc:sldMk cId="2239421132" sldId="302"/>
            <ac:grpSpMk id="22" creationId="{186645C5-6377-B5A4-680A-E21C77D62ED6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0:23.896" v="255" actId="478"/>
          <ac:grpSpMkLst>
            <pc:docMk/>
            <pc:sldMk cId="2239421132" sldId="302"/>
            <ac:grpSpMk id="33" creationId="{E7F4A6AC-36B0-00EA-6BB0-15597D751947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5:01.332" v="341" actId="478"/>
          <ac:grpSpMkLst>
            <pc:docMk/>
            <pc:sldMk cId="2239421132" sldId="302"/>
            <ac:grpSpMk id="34" creationId="{292CA05D-786E-F46C-3ED3-2D8C87462D70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3:10.092" v="301" actId="165"/>
          <ac:grpSpMkLst>
            <pc:docMk/>
            <pc:sldMk cId="2239421132" sldId="302"/>
            <ac:grpSpMk id="39" creationId="{068702B2-55DB-698F-B534-47B06C9C9837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0:22.891" v="254" actId="478"/>
          <ac:grpSpMkLst>
            <pc:docMk/>
            <pc:sldMk cId="2239421132" sldId="302"/>
            <ac:grpSpMk id="40" creationId="{BFD27AAB-D61E-1220-71D3-26F0B905D8F4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6:35.134" v="400" actId="478"/>
          <ac:grpSpMkLst>
            <pc:docMk/>
            <pc:sldMk cId="2239421132" sldId="302"/>
            <ac:grpSpMk id="88" creationId="{D5C2D8B3-7D25-0D0D-600A-83734EB02FE2}"/>
          </ac:grpSpMkLst>
        </pc:grpChg>
        <pc:grpChg chg="add mod">
          <ac:chgData name="Francisco Valentin Ramirez Cuevas" userId="e79bf063-6348-4b44-8f45-581164b14c81" providerId="ADAL" clId="{1F5477E6-F84E-4996-A27B-48B0F2D08C86}" dt="2022-11-04T01:36:59.181" v="423" actId="1037"/>
          <ac:grpSpMkLst>
            <pc:docMk/>
            <pc:sldMk cId="2239421132" sldId="302"/>
            <ac:grpSpMk id="103" creationId="{99382FCC-3BB8-375C-C2C1-42A80F20EE7C}"/>
          </ac:grpSpMkLst>
        </pc:grpChg>
        <pc:grpChg chg="add mod">
          <ac:chgData name="Francisco Valentin Ramirez Cuevas" userId="e79bf063-6348-4b44-8f45-581164b14c81" providerId="ADAL" clId="{1F5477E6-F84E-4996-A27B-48B0F2D08C86}" dt="2022-11-04T01:36:46.991" v="408" actId="1036"/>
          <ac:grpSpMkLst>
            <pc:docMk/>
            <pc:sldMk cId="2239421132" sldId="302"/>
            <ac:grpSpMk id="104" creationId="{AA05224A-CDAF-B5B9-F22B-DDE8E6C52D9A}"/>
          </ac:grpSpMkLst>
        </pc:grpChg>
        <pc:grpChg chg="add mod">
          <ac:chgData name="Francisco Valentin Ramirez Cuevas" userId="e79bf063-6348-4b44-8f45-581164b14c81" providerId="ADAL" clId="{1F5477E6-F84E-4996-A27B-48B0F2D08C86}" dt="2022-11-04T01:48:24.782" v="619" actId="14100"/>
          <ac:grpSpMkLst>
            <pc:docMk/>
            <pc:sldMk cId="2239421132" sldId="302"/>
            <ac:grpSpMk id="136" creationId="{7B33BDC2-B05E-C1E2-A4DA-F236BCB3C699}"/>
          </ac:grpSpMkLst>
        </pc:grpChg>
        <pc:graphicFrameChg chg="del">
          <ac:chgData name="Francisco Valentin Ramirez Cuevas" userId="e79bf063-6348-4b44-8f45-581164b14c81" providerId="ADAL" clId="{1F5477E6-F84E-4996-A27B-48B0F2D08C86}" dt="2022-11-04T01:21:02.167" v="2" actId="21"/>
          <ac:graphicFrameMkLst>
            <pc:docMk/>
            <pc:sldMk cId="2239421132" sldId="302"/>
            <ac:graphicFrameMk id="11" creationId="{ABFF4D15-0405-8778-C2B6-C7555C5A95BD}"/>
          </ac:graphicFrameMkLst>
        </pc:graphicFrameChg>
        <pc:picChg chg="del">
          <ac:chgData name="Francisco Valentin Ramirez Cuevas" userId="e79bf063-6348-4b44-8f45-581164b14c81" providerId="ADAL" clId="{1F5477E6-F84E-4996-A27B-48B0F2D08C86}" dt="2022-11-04T01:21:02.167" v="2" actId="21"/>
          <ac:picMkLst>
            <pc:docMk/>
            <pc:sldMk cId="2239421132" sldId="302"/>
            <ac:picMk id="7" creationId="{E904FEE3-3C76-F077-C8FD-5C8ABC940E80}"/>
          </ac:picMkLst>
        </pc:picChg>
        <pc:picChg chg="del">
          <ac:chgData name="Francisco Valentin Ramirez Cuevas" userId="e79bf063-6348-4b44-8f45-581164b14c81" providerId="ADAL" clId="{1F5477E6-F84E-4996-A27B-48B0F2D08C86}" dt="2022-11-04T01:21:02.167" v="2" actId="21"/>
          <ac:picMkLst>
            <pc:docMk/>
            <pc:sldMk cId="2239421132" sldId="302"/>
            <ac:picMk id="14" creationId="{902C8013-9B1A-D976-933B-D39189C8F637}"/>
          </ac:picMkLst>
        </pc:picChg>
        <pc:picChg chg="del">
          <ac:chgData name="Francisco Valentin Ramirez Cuevas" userId="e79bf063-6348-4b44-8f45-581164b14c81" providerId="ADAL" clId="{1F5477E6-F84E-4996-A27B-48B0F2D08C86}" dt="2022-11-04T01:21:02.167" v="2" actId="21"/>
          <ac:picMkLst>
            <pc:docMk/>
            <pc:sldMk cId="2239421132" sldId="302"/>
            <ac:picMk id="17" creationId="{F1A2D716-5566-553F-AE90-B1ADF461C65B}"/>
          </ac:picMkLst>
        </pc:picChg>
        <pc:cxnChg chg="add del mod topLvl">
          <ac:chgData name="Francisco Valentin Ramirez Cuevas" userId="e79bf063-6348-4b44-8f45-581164b14c81" providerId="ADAL" clId="{1F5477E6-F84E-4996-A27B-48B0F2D08C86}" dt="2022-11-04T01:35:02.785" v="342" actId="478"/>
          <ac:cxnSpMkLst>
            <pc:docMk/>
            <pc:sldMk cId="2239421132" sldId="302"/>
            <ac:cxnSpMk id="24" creationId="{75164DC1-A728-0874-13AD-16A4BC7CFABD}"/>
          </ac:cxnSpMkLst>
        </pc:cxnChg>
        <pc:cxnChg chg="add del mod topLvl">
          <ac:chgData name="Francisco Valentin Ramirez Cuevas" userId="e79bf063-6348-4b44-8f45-581164b14c81" providerId="ADAL" clId="{1F5477E6-F84E-4996-A27B-48B0F2D08C86}" dt="2022-11-04T01:35:02.785" v="342" actId="478"/>
          <ac:cxnSpMkLst>
            <pc:docMk/>
            <pc:sldMk cId="2239421132" sldId="302"/>
            <ac:cxnSpMk id="26" creationId="{887B63BB-B848-A058-D803-02F4C28ED1BC}"/>
          </ac:cxnSpMkLst>
        </pc:cxnChg>
        <pc:cxnChg chg="add del mod topLvl">
          <ac:chgData name="Francisco Valentin Ramirez Cuevas" userId="e79bf063-6348-4b44-8f45-581164b14c81" providerId="ADAL" clId="{1F5477E6-F84E-4996-A27B-48B0F2D08C86}" dt="2022-11-04T01:35:02.785" v="342" actId="478"/>
          <ac:cxnSpMkLst>
            <pc:docMk/>
            <pc:sldMk cId="2239421132" sldId="302"/>
            <ac:cxnSpMk id="27" creationId="{E116E743-A6D4-4012-0B58-34686816357B}"/>
          </ac:cxnSpMkLst>
        </pc:cxnChg>
        <pc:cxnChg chg="add mod topLvl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28" creationId="{2B60AB8E-3C41-A8B0-8B8F-DD09E03EABFA}"/>
          </ac:cxnSpMkLst>
        </pc:cxnChg>
        <pc:cxnChg chg="add mod">
          <ac:chgData name="Francisco Valentin Ramirez Cuevas" userId="e79bf063-6348-4b44-8f45-581164b14c81" providerId="ADAL" clId="{1F5477E6-F84E-4996-A27B-48B0F2D08C86}" dt="2022-11-04T01:27:59.100" v="176" actId="164"/>
          <ac:cxnSpMkLst>
            <pc:docMk/>
            <pc:sldMk cId="2239421132" sldId="302"/>
            <ac:cxnSpMk id="29" creationId="{37216309-86C7-12AF-0300-021D51B67654}"/>
          </ac:cxnSpMkLst>
        </pc:cxnChg>
        <pc:cxnChg chg="add mod">
          <ac:chgData name="Francisco Valentin Ramirez Cuevas" userId="e79bf063-6348-4b44-8f45-581164b14c81" providerId="ADAL" clId="{1F5477E6-F84E-4996-A27B-48B0F2D08C86}" dt="2022-11-04T01:27:59.100" v="176" actId="164"/>
          <ac:cxnSpMkLst>
            <pc:docMk/>
            <pc:sldMk cId="2239421132" sldId="302"/>
            <ac:cxnSpMk id="30" creationId="{936F2AFA-2FC6-3062-CAB4-A04918CACF5E}"/>
          </ac:cxnSpMkLst>
        </pc:cxnChg>
        <pc:cxnChg chg="add mod">
          <ac:chgData name="Francisco Valentin Ramirez Cuevas" userId="e79bf063-6348-4b44-8f45-581164b14c81" providerId="ADAL" clId="{1F5477E6-F84E-4996-A27B-48B0F2D08C86}" dt="2022-11-04T01:27:59.100" v="176" actId="164"/>
          <ac:cxnSpMkLst>
            <pc:docMk/>
            <pc:sldMk cId="2239421132" sldId="302"/>
            <ac:cxnSpMk id="31" creationId="{CC2DD8BA-3923-42B8-EDFE-DC58DE5F6218}"/>
          </ac:cxnSpMkLst>
        </pc:cxnChg>
        <pc:cxnChg chg="add mod">
          <ac:chgData name="Francisco Valentin Ramirez Cuevas" userId="e79bf063-6348-4b44-8f45-581164b14c81" providerId="ADAL" clId="{1F5477E6-F84E-4996-A27B-48B0F2D08C86}" dt="2022-11-04T01:27:59.100" v="176" actId="164"/>
          <ac:cxnSpMkLst>
            <pc:docMk/>
            <pc:sldMk cId="2239421132" sldId="302"/>
            <ac:cxnSpMk id="32" creationId="{3EB94BEE-5B26-6F85-DF47-F1DEDC4E495A}"/>
          </ac:cxnSpMkLst>
        </pc:cxnChg>
        <pc:cxnChg chg="mod">
          <ac:chgData name="Francisco Valentin Ramirez Cuevas" userId="e79bf063-6348-4b44-8f45-581164b14c81" providerId="ADAL" clId="{1F5477E6-F84E-4996-A27B-48B0F2D08C86}" dt="2022-11-04T01:28:20.973" v="182" actId="692"/>
          <ac:cxnSpMkLst>
            <pc:docMk/>
            <pc:sldMk cId="2239421132" sldId="302"/>
            <ac:cxnSpMk id="35" creationId="{E01B981D-84DC-793A-7837-0DD24F9F771D}"/>
          </ac:cxnSpMkLst>
        </pc:cxnChg>
        <pc:cxnChg chg="mod">
          <ac:chgData name="Francisco Valentin Ramirez Cuevas" userId="e79bf063-6348-4b44-8f45-581164b14c81" providerId="ADAL" clId="{1F5477E6-F84E-4996-A27B-48B0F2D08C86}" dt="2022-11-04T01:28:20.973" v="182" actId="692"/>
          <ac:cxnSpMkLst>
            <pc:docMk/>
            <pc:sldMk cId="2239421132" sldId="302"/>
            <ac:cxnSpMk id="36" creationId="{4DC8AE45-4860-BBAD-B7AE-13CB95574E9A}"/>
          </ac:cxnSpMkLst>
        </pc:cxnChg>
        <pc:cxnChg chg="mod">
          <ac:chgData name="Francisco Valentin Ramirez Cuevas" userId="e79bf063-6348-4b44-8f45-581164b14c81" providerId="ADAL" clId="{1F5477E6-F84E-4996-A27B-48B0F2D08C86}" dt="2022-11-04T01:28:20.973" v="182" actId="692"/>
          <ac:cxnSpMkLst>
            <pc:docMk/>
            <pc:sldMk cId="2239421132" sldId="302"/>
            <ac:cxnSpMk id="37" creationId="{11715D41-DA20-6A94-2239-06A08C90FE8B}"/>
          </ac:cxnSpMkLst>
        </pc:cxnChg>
        <pc:cxnChg chg="mod">
          <ac:chgData name="Francisco Valentin Ramirez Cuevas" userId="e79bf063-6348-4b44-8f45-581164b14c81" providerId="ADAL" clId="{1F5477E6-F84E-4996-A27B-48B0F2D08C86}" dt="2022-11-04T01:28:20.973" v="182" actId="692"/>
          <ac:cxnSpMkLst>
            <pc:docMk/>
            <pc:sldMk cId="2239421132" sldId="302"/>
            <ac:cxnSpMk id="38" creationId="{15C6B501-2D5C-706C-7F9A-9E8458793FD7}"/>
          </ac:cxnSpMkLst>
        </pc:cxnChg>
        <pc:cxnChg chg="mod">
          <ac:chgData name="Francisco Valentin Ramirez Cuevas" userId="e79bf063-6348-4b44-8f45-581164b14c81" providerId="ADAL" clId="{1F5477E6-F84E-4996-A27B-48B0F2D08C86}" dt="2022-11-04T01:28:31.330" v="186" actId="692"/>
          <ac:cxnSpMkLst>
            <pc:docMk/>
            <pc:sldMk cId="2239421132" sldId="302"/>
            <ac:cxnSpMk id="41" creationId="{88FF0E67-A06A-0FA9-2912-C4DAFE1B902A}"/>
          </ac:cxnSpMkLst>
        </pc:cxnChg>
        <pc:cxnChg chg="mod">
          <ac:chgData name="Francisco Valentin Ramirez Cuevas" userId="e79bf063-6348-4b44-8f45-581164b14c81" providerId="ADAL" clId="{1F5477E6-F84E-4996-A27B-48B0F2D08C86}" dt="2022-11-04T01:28:31.330" v="186" actId="692"/>
          <ac:cxnSpMkLst>
            <pc:docMk/>
            <pc:sldMk cId="2239421132" sldId="302"/>
            <ac:cxnSpMk id="42" creationId="{23C6E137-05C6-9FE1-4AE1-282C18635DA7}"/>
          </ac:cxnSpMkLst>
        </pc:cxnChg>
        <pc:cxnChg chg="mod">
          <ac:chgData name="Francisco Valentin Ramirez Cuevas" userId="e79bf063-6348-4b44-8f45-581164b14c81" providerId="ADAL" clId="{1F5477E6-F84E-4996-A27B-48B0F2D08C86}" dt="2022-11-04T01:28:31.330" v="186" actId="692"/>
          <ac:cxnSpMkLst>
            <pc:docMk/>
            <pc:sldMk cId="2239421132" sldId="302"/>
            <ac:cxnSpMk id="43" creationId="{DB0EEB83-A96B-02AE-7A50-8EBF2F89C665}"/>
          </ac:cxnSpMkLst>
        </pc:cxnChg>
        <pc:cxnChg chg="mod">
          <ac:chgData name="Francisco Valentin Ramirez Cuevas" userId="e79bf063-6348-4b44-8f45-581164b14c81" providerId="ADAL" clId="{1F5477E6-F84E-4996-A27B-48B0F2D08C86}" dt="2022-11-04T01:28:31.330" v="186" actId="692"/>
          <ac:cxnSpMkLst>
            <pc:docMk/>
            <pc:sldMk cId="2239421132" sldId="302"/>
            <ac:cxnSpMk id="44" creationId="{C7DE76A1-8F7D-C7C8-7D36-116FE6F1C413}"/>
          </ac:cxnSpMkLst>
        </pc:cxnChg>
        <pc:cxnChg chg="add mod ord">
          <ac:chgData name="Francisco Valentin Ramirez Cuevas" userId="e79bf063-6348-4b44-8f45-581164b14c81" providerId="ADAL" clId="{1F5477E6-F84E-4996-A27B-48B0F2D08C86}" dt="2022-11-04T01:48:36.189" v="655" actId="14100"/>
          <ac:cxnSpMkLst>
            <pc:docMk/>
            <pc:sldMk cId="2239421132" sldId="302"/>
            <ac:cxnSpMk id="48" creationId="{1B55C14C-8B8C-8835-E228-BBE524DADA62}"/>
          </ac:cxnSpMkLst>
        </pc:cxnChg>
        <pc:cxnChg chg="add mod ord">
          <ac:chgData name="Francisco Valentin Ramirez Cuevas" userId="e79bf063-6348-4b44-8f45-581164b14c81" providerId="ADAL" clId="{1F5477E6-F84E-4996-A27B-48B0F2D08C86}" dt="2022-11-04T01:43:43.666" v="550" actId="166"/>
          <ac:cxnSpMkLst>
            <pc:docMk/>
            <pc:sldMk cId="2239421132" sldId="302"/>
            <ac:cxnSpMk id="49" creationId="{C947AC1F-BCD9-71E4-F185-961089D8F1C9}"/>
          </ac:cxnSpMkLst>
        </pc:cxnChg>
        <pc:cxnChg chg="add mod ord">
          <ac:chgData name="Francisco Valentin Ramirez Cuevas" userId="e79bf063-6348-4b44-8f45-581164b14c81" providerId="ADAL" clId="{1F5477E6-F84E-4996-A27B-48B0F2D08C86}" dt="2022-11-04T01:43:27.041" v="546" actId="166"/>
          <ac:cxnSpMkLst>
            <pc:docMk/>
            <pc:sldMk cId="2239421132" sldId="302"/>
            <ac:cxnSpMk id="52" creationId="{236F5665-EF28-A8F0-2673-8D5BBEBD108F}"/>
          </ac:cxnSpMkLst>
        </pc:cxnChg>
        <pc:cxnChg chg="add del mod">
          <ac:chgData name="Francisco Valentin Ramirez Cuevas" userId="e79bf063-6348-4b44-8f45-581164b14c81" providerId="ADAL" clId="{1F5477E6-F84E-4996-A27B-48B0F2D08C86}" dt="2022-11-04T01:32:45.512" v="296" actId="478"/>
          <ac:cxnSpMkLst>
            <pc:docMk/>
            <pc:sldMk cId="2239421132" sldId="302"/>
            <ac:cxnSpMk id="55" creationId="{662928CF-ED71-2244-49B5-1967B56CA078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69" creationId="{8E199017-8347-0FB4-CE0A-6D02341A09AD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70" creationId="{42D1917F-90F9-08DD-F988-B1E27594DEEA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72" creationId="{205AE21F-57EC-255D-9C58-ACB009D5B5CD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74" creationId="{C751C8F5-08FC-650D-B30F-D30856D85430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76" creationId="{5205100C-9AB1-5F6D-A628-C2843B6089DC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2" creationId="{3BC14EA1-E90D-83E6-6D1F-44CFEEC3D49B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3" creationId="{21CA50CE-6A31-09F0-59C8-68B33A6B504D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4" creationId="{F235BE41-69A5-A9B8-B387-29A3BA498AEB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5" creationId="{16DCD753-3959-FB5B-B305-E35E8AD80B88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6" creationId="{01D0BBC5-16BB-1CC5-A5DF-4B5733DD91FE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7" creationId="{133883C8-3733-63EF-18C2-325EB98D0CA0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55.560" v="418" actId="1037"/>
          <ac:cxnSpMkLst>
            <pc:docMk/>
            <pc:sldMk cId="2239421132" sldId="302"/>
            <ac:cxnSpMk id="89" creationId="{C6F8DF01-99E6-00CD-2E77-A3048E0E4683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05" creationId="{845D8311-4204-379D-78BC-4041E47F286B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06" creationId="{C2F830CB-6E85-483F-C9CE-94C9BAE3103F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07" creationId="{CB5359CA-9653-C970-FB8D-0591964C9718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08" creationId="{844B3708-C5D6-437C-3648-715CAB4A6360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09" creationId="{D390E474-FA71-A577-DEBB-0351872B85D4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10" creationId="{27AC5CAF-7C80-4FFC-EF1B-1F879A0BD281}"/>
          </ac:cxnSpMkLst>
        </pc:cxnChg>
        <pc:cxnChg chg="mod">
          <ac:chgData name="Francisco Valentin Ramirez Cuevas" userId="e79bf063-6348-4b44-8f45-581164b14c81" providerId="ADAL" clId="{1F5477E6-F84E-4996-A27B-48B0F2D08C86}" dt="2022-11-04T01:36:51.271" v="416" actId="1038"/>
          <ac:cxnSpMkLst>
            <pc:docMk/>
            <pc:sldMk cId="2239421132" sldId="302"/>
            <ac:cxnSpMk id="111" creationId="{47FE1436-EE06-4CF6-074D-3DEDBDF4ABDB}"/>
          </ac:cxnSpMkLst>
        </pc:cxnChg>
        <pc:cxnChg chg="add mod">
          <ac:chgData name="Francisco Valentin Ramirez Cuevas" userId="e79bf063-6348-4b44-8f45-581164b14c81" providerId="ADAL" clId="{1F5477E6-F84E-4996-A27B-48B0F2D08C86}" dt="2022-11-04T01:45:11.712" v="588" actId="164"/>
          <ac:cxnSpMkLst>
            <pc:docMk/>
            <pc:sldMk cId="2239421132" sldId="302"/>
            <ac:cxnSpMk id="113" creationId="{4BD34A2A-8A2C-C7FD-C0C8-F2763A7F6929}"/>
          </ac:cxnSpMkLst>
        </pc:cxnChg>
        <pc:cxnChg chg="add mod">
          <ac:chgData name="Francisco Valentin Ramirez Cuevas" userId="e79bf063-6348-4b44-8f45-581164b14c81" providerId="ADAL" clId="{1F5477E6-F84E-4996-A27B-48B0F2D08C86}" dt="2022-11-04T01:45:11.712" v="588" actId="164"/>
          <ac:cxnSpMkLst>
            <pc:docMk/>
            <pc:sldMk cId="2239421132" sldId="302"/>
            <ac:cxnSpMk id="116" creationId="{E6B8DE7C-7CB1-6BC2-E619-FD0A5B7C7B17}"/>
          </ac:cxnSpMkLst>
        </pc:cxnChg>
        <pc:cxnChg chg="add mod">
          <ac:chgData name="Francisco Valentin Ramirez Cuevas" userId="e79bf063-6348-4b44-8f45-581164b14c81" providerId="ADAL" clId="{1F5477E6-F84E-4996-A27B-48B0F2D08C86}" dt="2022-11-04T01:45:11.712" v="588" actId="164"/>
          <ac:cxnSpMkLst>
            <pc:docMk/>
            <pc:sldMk cId="2239421132" sldId="302"/>
            <ac:cxnSpMk id="117" creationId="{410DA3DD-F7F0-C00D-22CC-C84BB432D589}"/>
          </ac:cxnSpMkLst>
        </pc:cxnChg>
        <pc:cxnChg chg="add mod ord">
          <ac:chgData name="Francisco Valentin Ramirez Cuevas" userId="e79bf063-6348-4b44-8f45-581164b14c81" providerId="ADAL" clId="{1F5477E6-F84E-4996-A27B-48B0F2D08C86}" dt="2022-11-04T01:43:34.424" v="547" actId="166"/>
          <ac:cxnSpMkLst>
            <pc:docMk/>
            <pc:sldMk cId="2239421132" sldId="302"/>
            <ac:cxnSpMk id="130" creationId="{47D9CA79-4910-8DD2-5683-BF2FCC5BD4FC}"/>
          </ac:cxnSpMkLst>
        </pc:cxnChg>
      </pc:sldChg>
    </pc:docChg>
  </pc:docChgLst>
  <pc:docChgLst>
    <pc:chgData name="Francisco Valentin Ramirez Cuevas" userId="e79bf063-6348-4b44-8f45-581164b14c81" providerId="ADAL" clId="{9642B51E-46F6-4B6D-ACEE-2D7D1AF0C4B4}"/>
    <pc:docChg chg="undo redo custSel addSld modSld sldOrd">
      <pc:chgData name="Francisco Valentin Ramirez Cuevas" userId="e79bf063-6348-4b44-8f45-581164b14c81" providerId="ADAL" clId="{9642B51E-46F6-4B6D-ACEE-2D7D1AF0C4B4}" dt="2022-09-01T21:37:47.142" v="638"/>
      <pc:docMkLst>
        <pc:docMk/>
      </pc:docMkLst>
      <pc:sldChg chg="addSp delSp modSp add mod ord">
        <pc:chgData name="Francisco Valentin Ramirez Cuevas" userId="e79bf063-6348-4b44-8f45-581164b14c81" providerId="ADAL" clId="{9642B51E-46F6-4B6D-ACEE-2D7D1AF0C4B4}" dt="2022-09-01T20:20:11.124" v="400" actId="478"/>
        <pc:sldMkLst>
          <pc:docMk/>
          <pc:sldMk cId="2734041452" sldId="269"/>
        </pc:sldMkLst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" creationId="{743C9EFD-3902-6F09-699B-8E2C7E2A9045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5" creationId="{879B565C-8A90-8828-4DE7-36488FFE920A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8" creationId="{D9DC2669-D1A4-533C-9BB1-790397E45D2B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0" creationId="{2FEABF57-4CA9-2108-3C23-BBE4C9FE5E31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1" creationId="{75FD8CB5-0E4F-3D03-D12A-7519BB0AD93D}"/>
          </ac:spMkLst>
        </pc:spChg>
        <pc:spChg chg="add del mod">
          <ac:chgData name="Francisco Valentin Ramirez Cuevas" userId="e79bf063-6348-4b44-8f45-581164b14c81" providerId="ADAL" clId="{9642B51E-46F6-4B6D-ACEE-2D7D1AF0C4B4}" dt="2022-09-01T16:18:31.924" v="209" actId="478"/>
          <ac:spMkLst>
            <pc:docMk/>
            <pc:sldMk cId="2734041452" sldId="269"/>
            <ac:spMk id="15" creationId="{CF450C62-218C-3F9A-0D8B-C6DC38AB7947}"/>
          </ac:spMkLst>
        </pc:spChg>
        <pc:spChg chg="add del mod">
          <ac:chgData name="Francisco Valentin Ramirez Cuevas" userId="e79bf063-6348-4b44-8f45-581164b14c81" providerId="ADAL" clId="{9642B51E-46F6-4B6D-ACEE-2D7D1AF0C4B4}" dt="2022-09-01T16:18:24.845" v="207" actId="478"/>
          <ac:spMkLst>
            <pc:docMk/>
            <pc:sldMk cId="2734041452" sldId="269"/>
            <ac:spMk id="16" creationId="{1A73DDE9-F8EE-26A1-00CA-D1D5AD3BFA4C}"/>
          </ac:spMkLst>
        </pc:spChg>
        <pc:spChg chg="add del mod or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7" creationId="{F55E9B2A-9C0D-39FC-604B-CCBCD8EBCB20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8" creationId="{93F41D82-77C8-E76E-1A80-2BAA5C940B44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0" creationId="{6A3E3727-DECF-981E-D541-2727E39A40BF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6" creationId="{C2287558-1934-453E-E182-E52B8B5A2A3B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8" creationId="{CB769649-B3E9-0F73-CACB-9C38D7D28A09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0" creationId="{9D902A81-8D33-6BFD-51DA-BADE862F028A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2" creationId="{5EF847CF-B164-25FE-7C35-12631CAB3FE9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3" creationId="{735AEC01-798C-AB97-DDBD-76FBAE17EA47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9" creationId="{47857785-CF25-B709-B613-B64F883960E6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4" creationId="{8E4B5259-6AEA-AA12-D633-AF30F7A4134A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6" creationId="{2FF4E77E-6BD0-0BCE-4837-DBDD4327B031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8" creationId="{2608AA72-B3AC-88E5-3AB1-241D31485236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70" creationId="{19FB0CF3-988B-D63C-E052-439B9D4C4E44}"/>
          </ac:spMkLst>
        </pc:spChg>
        <pc:spChg chg="add del mod">
          <ac:chgData name="Francisco Valentin Ramirez Cuevas" userId="e79bf063-6348-4b44-8f45-581164b14c81" providerId="ADAL" clId="{9642B51E-46F6-4B6D-ACEE-2D7D1AF0C4B4}" dt="2022-09-01T20:00:19.129" v="359" actId="478"/>
          <ac:spMkLst>
            <pc:docMk/>
            <pc:sldMk cId="2734041452" sldId="269"/>
            <ac:spMk id="74" creationId="{C427F61A-FFB9-0313-4D0B-395EDEF6AC73}"/>
          </ac:spMkLst>
        </pc:spChg>
        <pc:spChg chg="add mod">
          <ac:chgData name="Francisco Valentin Ramirez Cuevas" userId="e79bf063-6348-4b44-8f45-581164b14c81" providerId="ADAL" clId="{9642B51E-46F6-4B6D-ACEE-2D7D1AF0C4B4}" dt="2022-09-01T20:01:20.399" v="383" actId="1037"/>
          <ac:spMkLst>
            <pc:docMk/>
            <pc:sldMk cId="2734041452" sldId="269"/>
            <ac:spMk id="76" creationId="{7D6F9242-890F-FD64-C48A-3A7CE4E6F109}"/>
          </ac:spMkLst>
        </pc:spChg>
        <pc:spChg chg="add mod">
          <ac:chgData name="Francisco Valentin Ramirez Cuevas" userId="e79bf063-6348-4b44-8f45-581164b14c81" providerId="ADAL" clId="{9642B51E-46F6-4B6D-ACEE-2D7D1AF0C4B4}" dt="2022-09-01T20:01:20.399" v="383" actId="1037"/>
          <ac:spMkLst>
            <pc:docMk/>
            <pc:sldMk cId="2734041452" sldId="269"/>
            <ac:spMk id="85" creationId="{900F384F-8B0A-DD83-C34D-8C4685C79A15}"/>
          </ac:spMkLst>
        </pc:spChg>
        <pc:spChg chg="add mod">
          <ac:chgData name="Francisco Valentin Ramirez Cuevas" userId="e79bf063-6348-4b44-8f45-581164b14c81" providerId="ADAL" clId="{9642B51E-46F6-4B6D-ACEE-2D7D1AF0C4B4}" dt="2022-09-01T20:01:26.793" v="389" actId="1035"/>
          <ac:spMkLst>
            <pc:docMk/>
            <pc:sldMk cId="2734041452" sldId="269"/>
            <ac:spMk id="87" creationId="{9C06D777-7EAF-60EF-1B20-8B81B896B1D0}"/>
          </ac:spMkLst>
        </pc:spChg>
        <pc:spChg chg="add mod">
          <ac:chgData name="Francisco Valentin Ramirez Cuevas" userId="e79bf063-6348-4b44-8f45-581164b14c81" providerId="ADAL" clId="{9642B51E-46F6-4B6D-ACEE-2D7D1AF0C4B4}" dt="2022-09-01T20:01:34.813" v="394" actId="20577"/>
          <ac:spMkLst>
            <pc:docMk/>
            <pc:sldMk cId="2734041452" sldId="269"/>
            <ac:spMk id="89" creationId="{B5628CE1-19DA-72CD-06B7-59CA89C69C83}"/>
          </ac:spMkLst>
        </pc:spChg>
        <pc:spChg chg="add mod">
          <ac:chgData name="Francisco Valentin Ramirez Cuevas" userId="e79bf063-6348-4b44-8f45-581164b14c81" providerId="ADAL" clId="{9642B51E-46F6-4B6D-ACEE-2D7D1AF0C4B4}" dt="2022-09-01T20:01:45.327" v="397" actId="20577"/>
          <ac:spMkLst>
            <pc:docMk/>
            <pc:sldMk cId="2734041452" sldId="269"/>
            <ac:spMk id="91" creationId="{A83CC077-66E3-BEC4-3C09-E14B657AA27F}"/>
          </ac:spMkLst>
        </pc:spChg>
        <pc:grpChg chg="add mod">
          <ac:chgData name="Francisco Valentin Ramirez Cuevas" userId="e79bf063-6348-4b44-8f45-581164b14c81" providerId="ADAL" clId="{9642B51E-46F6-4B6D-ACEE-2D7D1AF0C4B4}" dt="2022-09-01T16:08:18.612" v="11" actId="164"/>
          <ac:grpSpMkLst>
            <pc:docMk/>
            <pc:sldMk cId="2734041452" sldId="269"/>
            <ac:grpSpMk id="21" creationId="{A843E852-F6E8-1823-6DDC-F7FD4E218E03}"/>
          </ac:grpSpMkLst>
        </pc:grpChg>
        <pc:grpChg chg="add mod ord">
          <ac:chgData name="Francisco Valentin Ramirez Cuevas" userId="e79bf063-6348-4b44-8f45-581164b14c81" providerId="ADAL" clId="{9642B51E-46F6-4B6D-ACEE-2D7D1AF0C4B4}" dt="2022-09-01T16:08:43.145" v="17" actId="164"/>
          <ac:grpSpMkLst>
            <pc:docMk/>
            <pc:sldMk cId="2734041452" sldId="269"/>
            <ac:grpSpMk id="22" creationId="{DB01A606-A959-C88A-DBBD-9874E9DCFDF8}"/>
          </ac:grpSpMkLst>
        </pc:grpChg>
        <pc:grpChg chg="add mod">
          <ac:chgData name="Francisco Valentin Ramirez Cuevas" userId="e79bf063-6348-4b44-8f45-581164b14c81" providerId="ADAL" clId="{9642B51E-46F6-4B6D-ACEE-2D7D1AF0C4B4}" dt="2022-09-01T16:09:26.409" v="23" actId="164"/>
          <ac:grpSpMkLst>
            <pc:docMk/>
            <pc:sldMk cId="2734041452" sldId="269"/>
            <ac:grpSpMk id="23" creationId="{C845D275-28D6-8316-2465-3432B2D10DAB}"/>
          </ac:grpSpMkLst>
        </pc:grpChg>
        <pc:grpChg chg="add del mod ord">
          <ac:chgData name="Francisco Valentin Ramirez Cuevas" userId="e79bf063-6348-4b44-8f45-581164b14c81" providerId="ADAL" clId="{9642B51E-46F6-4B6D-ACEE-2D7D1AF0C4B4}" dt="2022-09-01T16:12:43.110" v="86" actId="165"/>
          <ac:grpSpMkLst>
            <pc:docMk/>
            <pc:sldMk cId="2734041452" sldId="269"/>
            <ac:grpSpMk id="24" creationId="{E1E619FF-841F-2BA1-3664-A6A63CF7B468}"/>
          </ac:grpSpMkLst>
        </pc:grpChg>
        <pc:graphicFrameChg chg="del">
          <ac:chgData name="Francisco Valentin Ramirez Cuevas" userId="e79bf063-6348-4b44-8f45-581164b14c81" providerId="ADAL" clId="{9642B51E-46F6-4B6D-ACEE-2D7D1AF0C4B4}" dt="2022-09-01T16:07:34.265" v="1" actId="478"/>
          <ac:graphicFrameMkLst>
            <pc:docMk/>
            <pc:sldMk cId="2734041452" sldId="269"/>
            <ac:graphicFrameMk id="3" creationId="{2205A12D-890F-42B5-B64F-433E025FE509}"/>
          </ac:graphicFrameMkLst>
        </pc:graphicFrameChg>
        <pc:graphicFrameChg chg="del">
          <ac:chgData name="Francisco Valentin Ramirez Cuevas" userId="e79bf063-6348-4b44-8f45-581164b14c81" providerId="ADAL" clId="{9642B51E-46F6-4B6D-ACEE-2D7D1AF0C4B4}" dt="2022-09-01T16:07:34.265" v="1" actId="478"/>
          <ac:graphicFrameMkLst>
            <pc:docMk/>
            <pc:sldMk cId="2734041452" sldId="269"/>
            <ac:graphicFrameMk id="4" creationId="{FE8B98F9-8483-4AC1-80EE-782A6B36CEF9}"/>
          </ac:graphicFrameMkLst>
        </pc:graphicFrameChg>
        <pc:picChg chg="add del">
          <ac:chgData name="Francisco Valentin Ramirez Cuevas" userId="e79bf063-6348-4b44-8f45-581164b14c81" providerId="ADAL" clId="{9642B51E-46F6-4B6D-ACEE-2D7D1AF0C4B4}" dt="2022-09-01T19:56:29.008" v="251" actId="21"/>
          <ac:picMkLst>
            <pc:docMk/>
            <pc:sldMk cId="2734041452" sldId="269"/>
            <ac:picMk id="59" creationId="{88024054-7536-F925-335A-AAC1B189706B}"/>
          </ac:picMkLst>
        </pc:picChg>
        <pc:picChg chg="add del">
          <ac:chgData name="Francisco Valentin Ramirez Cuevas" userId="e79bf063-6348-4b44-8f45-581164b14c81" providerId="ADAL" clId="{9642B51E-46F6-4B6D-ACEE-2D7D1AF0C4B4}" dt="2022-09-01T19:56:35.625" v="254" actId="21"/>
          <ac:picMkLst>
            <pc:docMk/>
            <pc:sldMk cId="2734041452" sldId="269"/>
            <ac:picMk id="61" creationId="{54EE595F-3BC9-AC48-3212-1ABD0087A407}"/>
          </ac:picMkLst>
        </pc:picChg>
        <pc:picChg chg="add del mod">
          <ac:chgData name="Francisco Valentin Ramirez Cuevas" userId="e79bf063-6348-4b44-8f45-581164b14c81" providerId="ADAL" clId="{9642B51E-46F6-4B6D-ACEE-2D7D1AF0C4B4}" dt="2022-09-01T19:58:08.690" v="289" actId="21"/>
          <ac:picMkLst>
            <pc:docMk/>
            <pc:sldMk cId="2734041452" sldId="269"/>
            <ac:picMk id="63" creationId="{05D01F1D-8705-D261-356F-1A5273FF6C94}"/>
          </ac:picMkLst>
        </pc:picChg>
        <pc:picChg chg="add mod ord modCrop">
          <ac:chgData name="Francisco Valentin Ramirez Cuevas" userId="e79bf063-6348-4b44-8f45-581164b14c81" providerId="ADAL" clId="{9642B51E-46F6-4B6D-ACEE-2D7D1AF0C4B4}" dt="2022-09-01T20:01:29.974" v="392" actId="1076"/>
          <ac:picMkLst>
            <pc:docMk/>
            <pc:sldMk cId="2734041452" sldId="269"/>
            <ac:picMk id="72" creationId="{20A04A45-713D-9EF0-D520-8E430F666487}"/>
          </ac:picMkLst>
        </pc:picChg>
        <pc:picChg chg="add del">
          <ac:chgData name="Francisco Valentin Ramirez Cuevas" userId="e79bf063-6348-4b44-8f45-581164b14c81" providerId="ADAL" clId="{9642B51E-46F6-4B6D-ACEE-2D7D1AF0C4B4}" dt="2022-09-01T20:20:11.124" v="400" actId="478"/>
          <ac:picMkLst>
            <pc:docMk/>
            <pc:sldMk cId="2734041452" sldId="269"/>
            <ac:picMk id="93" creationId="{98B123B4-2FCA-AC00-C015-2C9513132D65}"/>
          </ac:picMkLst>
        </pc:picChg>
        <pc:cxnChg chg="add del mod or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6" creationId="{99E3488E-E3D8-00E3-7151-1046A97DFE20}"/>
          </ac:cxnSpMkLst>
        </pc:cxnChg>
        <pc:cxnChg chg="add del mod or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7" creationId="{1D154C1E-6C98-5B4C-879A-AFFE21A72E4A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9" creationId="{748A4D22-08D3-E3E1-9F1E-181D5C685CE6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12" creationId="{83A9345B-6824-5465-91A1-1B2D1EBE6BB7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6:18:26.116" v="208" actId="478"/>
          <ac:cxnSpMkLst>
            <pc:docMk/>
            <pc:sldMk cId="2734041452" sldId="269"/>
            <ac:cxnSpMk id="13" creationId="{EA8436F4-0946-4C59-B59D-5EB1E659ED28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6:18:23.259" v="206" actId="478"/>
          <ac:cxnSpMkLst>
            <pc:docMk/>
            <pc:sldMk cId="2734041452" sldId="269"/>
            <ac:cxnSpMk id="14" creationId="{349C8E6A-204D-3A87-F707-CDC9B33BF04C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19" creationId="{5FEB550A-4FE0-1A89-E52D-C8A33C746871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35" creationId="{04493BA4-354B-06FD-49C2-F82A5A13C003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0" creationId="{5C8C0928-0A02-FDC2-EABC-6DC733C23305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1" creationId="{642B9E1C-F505-7F2E-2F45-962CF731AA2B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5" creationId="{5AAB1704-F60E-EE05-F724-B10A5AC53DD6}"/>
          </ac:cxnSpMkLst>
        </pc:cxnChg>
        <pc:cxnChg chg="add mod ord">
          <ac:chgData name="Francisco Valentin Ramirez Cuevas" userId="e79bf063-6348-4b44-8f45-581164b14c81" providerId="ADAL" clId="{9642B51E-46F6-4B6D-ACEE-2D7D1AF0C4B4}" dt="2022-09-01T19:59:26.143" v="345" actId="167"/>
          <ac:cxnSpMkLst>
            <pc:docMk/>
            <pc:sldMk cId="2734041452" sldId="269"/>
            <ac:cxnSpMk id="78" creationId="{22BE9A39-8BFA-D17D-BF56-EC366398C677}"/>
          </ac:cxnSpMkLst>
        </pc:cxnChg>
        <pc:cxnChg chg="add mod ord">
          <ac:chgData name="Francisco Valentin Ramirez Cuevas" userId="e79bf063-6348-4b44-8f45-581164b14c81" providerId="ADAL" clId="{9642B51E-46F6-4B6D-ACEE-2D7D1AF0C4B4}" dt="2022-09-01T20:01:23.344" v="385" actId="1037"/>
          <ac:cxnSpMkLst>
            <pc:docMk/>
            <pc:sldMk cId="2734041452" sldId="269"/>
            <ac:cxnSpMk id="82" creationId="{5CA8EAB7-E37D-18D2-32F1-2259102B079E}"/>
          </ac:cxnSpMkLst>
        </pc:cxnChg>
      </pc:sldChg>
      <pc:sldChg chg="addSp delSp add mod">
        <pc:chgData name="Francisco Valentin Ramirez Cuevas" userId="e79bf063-6348-4b44-8f45-581164b14c81" providerId="ADAL" clId="{9642B51E-46F6-4B6D-ACEE-2D7D1AF0C4B4}" dt="2022-09-01T19:58:22.871" v="294" actId="21"/>
        <pc:sldMkLst>
          <pc:docMk/>
          <pc:sldMk cId="622894183" sldId="270"/>
        </pc:sldMkLst>
        <pc:spChg chg="add del">
          <ac:chgData name="Francisco Valentin Ramirez Cuevas" userId="e79bf063-6348-4b44-8f45-581164b14c81" providerId="ADAL" clId="{9642B51E-46F6-4B6D-ACEE-2D7D1AF0C4B4}" dt="2022-09-01T19:58:22.871" v="294" actId="21"/>
          <ac:spMkLst>
            <pc:docMk/>
            <pc:sldMk cId="622894183" sldId="270"/>
            <ac:spMk id="20" creationId="{6A3E3727-DECF-981E-D541-2727E39A40BF}"/>
          </ac:spMkLst>
        </pc:spChg>
        <pc:picChg chg="del">
          <ac:chgData name="Francisco Valentin Ramirez Cuevas" userId="e79bf063-6348-4b44-8f45-581164b14c81" providerId="ADAL" clId="{9642B51E-46F6-4B6D-ACEE-2D7D1AF0C4B4}" dt="2022-09-01T19:56:24.944" v="248" actId="478"/>
          <ac:picMkLst>
            <pc:docMk/>
            <pc:sldMk cId="622894183" sldId="270"/>
            <ac:picMk id="59" creationId="{88024054-7536-F925-335A-AAC1B189706B}"/>
          </ac:picMkLst>
        </pc:picChg>
      </pc:sldChg>
      <pc:sldChg chg="addSp delSp modSp add mod">
        <pc:chgData name="Francisco Valentin Ramirez Cuevas" userId="e79bf063-6348-4b44-8f45-581164b14c81" providerId="ADAL" clId="{9642B51E-46F6-4B6D-ACEE-2D7D1AF0C4B4}" dt="2022-09-01T21:37:47.142" v="638"/>
        <pc:sldMkLst>
          <pc:docMk/>
          <pc:sldMk cId="2911767711" sldId="271"/>
        </pc:sldMkLst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6" creationId="{0BA4590C-33FC-4875-979B-4E952C169B2C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8" creationId="{C8E97069-A779-7C8A-73EE-CF6E325A2EEC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0" creationId="{A436F1AF-C107-7318-759B-E30FF012207E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2" creationId="{96114215-45A2-4F57-708D-B6E7E858F9C0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4" creationId="{F49449DD-00A6-C267-694E-30FDBA09A866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6" creationId="{72494DAA-D114-03E2-AE3D-9E7220844CC2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8" creationId="{8EB34C69-2E5A-47EB-63F0-90F01DE12139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0" creationId="{90DEF820-6853-A3B1-B3D1-CE84FBAA76E5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2" creationId="{D78ACFF2-F219-4116-3E66-7AAB34BD187E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4" creationId="{F5D2EFAD-330B-9F2C-C8B3-227C692A9D6D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6" creationId="{F70FF2C3-6918-C95B-981F-B1E1D1E0E785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8" creationId="{C88B2205-551A-B658-AB86-3969F5E67089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30" creationId="{6C6A9444-980E-04CF-9158-15DE1C8B4826}"/>
          </ac:spMkLst>
        </pc:spChg>
        <pc:spChg chg="add mod">
          <ac:chgData name="Francisco Valentin Ramirez Cuevas" userId="e79bf063-6348-4b44-8f45-581164b14c81" providerId="ADAL" clId="{9642B51E-46F6-4B6D-ACEE-2D7D1AF0C4B4}" dt="2022-09-01T21:29:02.907" v="481" actId="1076"/>
          <ac:spMkLst>
            <pc:docMk/>
            <pc:sldMk cId="2911767711" sldId="271"/>
            <ac:spMk id="36" creationId="{6D504BD6-5149-0A79-B8CF-3838D4F36BCF}"/>
          </ac:spMkLst>
        </pc:spChg>
        <pc:spChg chg="add mod">
          <ac:chgData name="Francisco Valentin Ramirez Cuevas" userId="e79bf063-6348-4b44-8f45-581164b14c81" providerId="ADAL" clId="{9642B51E-46F6-4B6D-ACEE-2D7D1AF0C4B4}" dt="2022-09-01T21:29:52.761" v="525" actId="1036"/>
          <ac:spMkLst>
            <pc:docMk/>
            <pc:sldMk cId="2911767711" sldId="271"/>
            <ac:spMk id="38" creationId="{BB51EB2A-A777-CC13-859F-4A989FE63F91}"/>
          </ac:spMkLst>
        </pc:spChg>
        <pc:spChg chg="add mod">
          <ac:chgData name="Francisco Valentin Ramirez Cuevas" userId="e79bf063-6348-4b44-8f45-581164b14c81" providerId="ADAL" clId="{9642B51E-46F6-4B6D-ACEE-2D7D1AF0C4B4}" dt="2022-09-01T21:30:16.037" v="537" actId="1035"/>
          <ac:spMkLst>
            <pc:docMk/>
            <pc:sldMk cId="2911767711" sldId="271"/>
            <ac:spMk id="40" creationId="{466107EB-8A4C-F908-2414-CCF321AA9DCD}"/>
          </ac:spMkLst>
        </pc:spChg>
        <pc:spChg chg="add mod">
          <ac:chgData name="Francisco Valentin Ramirez Cuevas" userId="e79bf063-6348-4b44-8f45-581164b14c81" providerId="ADAL" clId="{9642B51E-46F6-4B6D-ACEE-2D7D1AF0C4B4}" dt="2022-09-01T21:30:19.746" v="539" actId="1036"/>
          <ac:spMkLst>
            <pc:docMk/>
            <pc:sldMk cId="2911767711" sldId="271"/>
            <ac:spMk id="42" creationId="{E05F5710-890E-9E99-DC34-17007AD861DA}"/>
          </ac:spMkLst>
        </pc:spChg>
        <pc:spChg chg="add mod">
          <ac:chgData name="Francisco Valentin Ramirez Cuevas" userId="e79bf063-6348-4b44-8f45-581164b14c81" providerId="ADAL" clId="{9642B51E-46F6-4B6D-ACEE-2D7D1AF0C4B4}" dt="2022-09-01T21:30:26.108" v="542" actId="1036"/>
          <ac:spMkLst>
            <pc:docMk/>
            <pc:sldMk cId="2911767711" sldId="271"/>
            <ac:spMk id="44" creationId="{A29B7EE1-4269-2D33-EF6C-ADC10431AD45}"/>
          </ac:spMkLst>
        </pc:spChg>
        <pc:spChg chg="add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46" creationId="{AE8B54A8-A38E-A3DF-768A-0D6221F8C887}"/>
          </ac:spMkLst>
        </pc:spChg>
        <pc:spChg chg="add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48" creationId="{F802BFE2-5B3F-5886-B565-50B753CAE4C3}"/>
          </ac:spMkLst>
        </pc:spChg>
        <pc:spChg chg="add del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50" creationId="{5D5A1FB9-6F4C-EA00-C62F-BE947B2EC480}"/>
          </ac:spMkLst>
        </pc:spChg>
        <pc:spChg chg="add mod">
          <ac:chgData name="Francisco Valentin Ramirez Cuevas" userId="e79bf063-6348-4b44-8f45-581164b14c81" providerId="ADAL" clId="{9642B51E-46F6-4B6D-ACEE-2D7D1AF0C4B4}" dt="2022-09-01T21:33:56.873" v="608" actId="12789"/>
          <ac:spMkLst>
            <pc:docMk/>
            <pc:sldMk cId="2911767711" sldId="271"/>
            <ac:spMk id="52" creationId="{8D2EC6B5-A4CB-427F-A8AD-EFE5EE46181D}"/>
          </ac:spMkLst>
        </pc:spChg>
        <pc:spChg chg="add mod">
          <ac:chgData name="Francisco Valentin Ramirez Cuevas" userId="e79bf063-6348-4b44-8f45-581164b14c81" providerId="ADAL" clId="{9642B51E-46F6-4B6D-ACEE-2D7D1AF0C4B4}" dt="2022-09-01T21:33:56.873" v="608" actId="12789"/>
          <ac:spMkLst>
            <pc:docMk/>
            <pc:sldMk cId="2911767711" sldId="271"/>
            <ac:spMk id="54" creationId="{AD4D2B08-C36C-B746-E390-83C96C4E51B4}"/>
          </ac:spMkLst>
        </pc:spChg>
        <pc:spChg chg="add del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56" creationId="{1603D83E-EB8B-A0A9-DDD4-34C4A8001FE8}"/>
          </ac:spMkLst>
        </pc:spChg>
        <pc:spChg chg="add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58" creationId="{3CA7C214-1836-DEB9-C974-B0277F3EA0F8}"/>
          </ac:spMkLst>
        </pc:spChg>
        <pc:spChg chg="add mod">
          <ac:chgData name="Francisco Valentin Ramirez Cuevas" userId="e79bf063-6348-4b44-8f45-581164b14c81" providerId="ADAL" clId="{9642B51E-46F6-4B6D-ACEE-2D7D1AF0C4B4}" dt="2022-09-01T21:33:52.359" v="607" actId="12789"/>
          <ac:spMkLst>
            <pc:docMk/>
            <pc:sldMk cId="2911767711" sldId="271"/>
            <ac:spMk id="60" creationId="{C63D93E3-4894-2C20-88BF-8B6DE14CCD25}"/>
          </ac:spMkLst>
        </pc:spChg>
        <pc:spChg chg="add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62" creationId="{56FB5BC9-A81F-3E9C-207F-FDED394AB6FE}"/>
          </ac:spMkLst>
        </pc:spChg>
        <pc:spChg chg="add mod">
          <ac:chgData name="Francisco Valentin Ramirez Cuevas" userId="e79bf063-6348-4b44-8f45-581164b14c81" providerId="ADAL" clId="{9642B51E-46F6-4B6D-ACEE-2D7D1AF0C4B4}" dt="2022-09-01T21:34:13.872" v="611" actId="12788"/>
          <ac:spMkLst>
            <pc:docMk/>
            <pc:sldMk cId="2911767711" sldId="271"/>
            <ac:spMk id="64" creationId="{424850D1-A26B-69A1-0FFE-01A7CD0CAB08}"/>
          </ac:spMkLst>
        </pc:spChg>
        <pc:spChg chg="add mod">
          <ac:chgData name="Francisco Valentin Ramirez Cuevas" userId="e79bf063-6348-4b44-8f45-581164b14c81" providerId="ADAL" clId="{9642B51E-46F6-4B6D-ACEE-2D7D1AF0C4B4}" dt="2022-09-01T21:34:13.872" v="611" actId="12788"/>
          <ac:spMkLst>
            <pc:docMk/>
            <pc:sldMk cId="2911767711" sldId="271"/>
            <ac:spMk id="66" creationId="{277E0CD3-C652-9DB6-797F-09CC01E5CEA3}"/>
          </ac:spMkLst>
        </pc:spChg>
        <pc:spChg chg="add mod">
          <ac:chgData name="Francisco Valentin Ramirez Cuevas" userId="e79bf063-6348-4b44-8f45-581164b14c81" providerId="ADAL" clId="{9642B51E-46F6-4B6D-ACEE-2D7D1AF0C4B4}" dt="2022-09-01T21:35:21.570" v="631" actId="1076"/>
          <ac:spMkLst>
            <pc:docMk/>
            <pc:sldMk cId="2911767711" sldId="271"/>
            <ac:spMk id="73" creationId="{E925A516-5090-6336-0FFE-99CF1BA72B29}"/>
          </ac:spMkLst>
        </pc:spChg>
        <pc:spChg chg="add mod">
          <ac:chgData name="Francisco Valentin Ramirez Cuevas" userId="e79bf063-6348-4b44-8f45-581164b14c81" providerId="ADAL" clId="{9642B51E-46F6-4B6D-ACEE-2D7D1AF0C4B4}" dt="2022-09-01T21:35:41.336" v="637" actId="1076"/>
          <ac:spMkLst>
            <pc:docMk/>
            <pc:sldMk cId="2911767711" sldId="271"/>
            <ac:spMk id="75" creationId="{83C6BD86-BF77-990D-B0A8-718521C050A2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76" creationId="{7D6F9242-890F-FD64-C48A-3A7CE4E6F109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5" creationId="{900F384F-8B0A-DD83-C34D-8C4685C79A15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7" creationId="{9C06D777-7EAF-60EF-1B20-8B81B896B1D0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9" creationId="{B5628CE1-19DA-72CD-06B7-59CA89C69C83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91" creationId="{A83CC077-66E3-BEC4-3C09-E14B657AA27F}"/>
          </ac:spMkLst>
        </pc:spChg>
        <pc:picChg chg="add del mod">
          <ac:chgData name="Francisco Valentin Ramirez Cuevas" userId="e79bf063-6348-4b44-8f45-581164b14c81" providerId="ADAL" clId="{9642B51E-46F6-4B6D-ACEE-2D7D1AF0C4B4}" dt="2022-09-01T20:20:18.536" v="406" actId="21"/>
          <ac:picMkLst>
            <pc:docMk/>
            <pc:sldMk cId="2911767711" sldId="271"/>
            <ac:picMk id="3" creationId="{4F78B5C0-0444-E816-3A01-741C14621A17}"/>
          </ac:picMkLst>
        </pc:picChg>
        <pc:picChg chg="add del mod modCrop">
          <ac:chgData name="Francisco Valentin Ramirez Cuevas" userId="e79bf063-6348-4b44-8f45-581164b14c81" providerId="ADAL" clId="{9642B51E-46F6-4B6D-ACEE-2D7D1AF0C4B4}" dt="2022-09-01T21:28:37.577" v="475" actId="21"/>
          <ac:picMkLst>
            <pc:docMk/>
            <pc:sldMk cId="2911767711" sldId="271"/>
            <ac:picMk id="5" creationId="{2DC3C1A9-74D5-E9E4-E341-44B41833AD94}"/>
          </ac:picMkLst>
        </pc:picChg>
        <pc:picChg chg="add del mod">
          <ac:chgData name="Francisco Valentin Ramirez Cuevas" userId="e79bf063-6348-4b44-8f45-581164b14c81" providerId="ADAL" clId="{9642B51E-46F6-4B6D-ACEE-2D7D1AF0C4B4}" dt="2022-09-01T21:28:32.713" v="473" actId="22"/>
          <ac:picMkLst>
            <pc:docMk/>
            <pc:sldMk cId="2911767711" sldId="271"/>
            <ac:picMk id="32" creationId="{0F2698D9-48BF-F75F-6946-E12B392D74E9}"/>
          </ac:picMkLst>
        </pc:picChg>
        <pc:picChg chg="add mod">
          <ac:chgData name="Francisco Valentin Ramirez Cuevas" userId="e79bf063-6348-4b44-8f45-581164b14c81" providerId="ADAL" clId="{9642B51E-46F6-4B6D-ACEE-2D7D1AF0C4B4}" dt="2022-09-01T21:37:47.142" v="638"/>
          <ac:picMkLst>
            <pc:docMk/>
            <pc:sldMk cId="2911767711" sldId="271"/>
            <ac:picMk id="34" creationId="{E85F6628-DA4B-E0FA-0B37-31BE51DD48B7}"/>
          </ac:picMkLst>
        </pc:picChg>
        <pc:picChg chg="del">
          <ac:chgData name="Francisco Valentin Ramirez Cuevas" userId="e79bf063-6348-4b44-8f45-581164b14c81" providerId="ADAL" clId="{9642B51E-46F6-4B6D-ACEE-2D7D1AF0C4B4}" dt="2022-09-01T20:20:15.710" v="403" actId="478"/>
          <ac:picMkLst>
            <pc:docMk/>
            <pc:sldMk cId="2911767711" sldId="271"/>
            <ac:picMk id="72" creationId="{20A04A45-713D-9EF0-D520-8E430F666487}"/>
          </ac:picMkLst>
        </pc:picChg>
        <pc:picChg chg="del mod">
          <ac:chgData name="Francisco Valentin Ramirez Cuevas" userId="e79bf063-6348-4b44-8f45-581164b14c81" providerId="ADAL" clId="{9642B51E-46F6-4B6D-ACEE-2D7D1AF0C4B4}" dt="2022-09-01T20:20:13.430" v="402" actId="21"/>
          <ac:picMkLst>
            <pc:docMk/>
            <pc:sldMk cId="2911767711" sldId="271"/>
            <ac:picMk id="93" creationId="{98B123B4-2FCA-AC00-C015-2C9513132D65}"/>
          </ac:picMkLst>
        </pc:picChg>
        <pc:cxnChg chg="add del mod">
          <ac:chgData name="Francisco Valentin Ramirez Cuevas" userId="e79bf063-6348-4b44-8f45-581164b14c81" providerId="ADAL" clId="{9642B51E-46F6-4B6D-ACEE-2D7D1AF0C4B4}" dt="2022-09-01T21:35:08.817" v="624" actId="478"/>
          <ac:cxnSpMkLst>
            <pc:docMk/>
            <pc:sldMk cId="2911767711" sldId="271"/>
            <ac:cxnSpMk id="68" creationId="{30875642-BE38-8A99-F988-4E270D50AC6F}"/>
          </ac:cxnSpMkLst>
        </pc:cxnChg>
        <pc:cxnChg chg="del">
          <ac:chgData name="Francisco Valentin Ramirez Cuevas" userId="e79bf063-6348-4b44-8f45-581164b14c81" providerId="ADAL" clId="{9642B51E-46F6-4B6D-ACEE-2D7D1AF0C4B4}" dt="2022-09-01T20:20:15.710" v="403" actId="478"/>
          <ac:cxnSpMkLst>
            <pc:docMk/>
            <pc:sldMk cId="2911767711" sldId="271"/>
            <ac:cxnSpMk id="78" creationId="{22BE9A39-8BFA-D17D-BF56-EC366398C677}"/>
          </ac:cxnSpMkLst>
        </pc:cxnChg>
        <pc:cxnChg chg="del">
          <ac:chgData name="Francisco Valentin Ramirez Cuevas" userId="e79bf063-6348-4b44-8f45-581164b14c81" providerId="ADAL" clId="{9642B51E-46F6-4B6D-ACEE-2D7D1AF0C4B4}" dt="2022-09-01T20:20:15.710" v="403" actId="478"/>
          <ac:cxnSpMkLst>
            <pc:docMk/>
            <pc:sldMk cId="2911767711" sldId="271"/>
            <ac:cxnSpMk id="82" creationId="{5CA8EAB7-E37D-18D2-32F1-2259102B079E}"/>
          </ac:cxnSpMkLst>
        </pc:cxnChg>
      </pc:sldChg>
    </pc:docChg>
  </pc:docChgLst>
  <pc:docChgLst>
    <pc:chgData name="Francisco Valentin Ramirez Cuevas" userId="e79bf063-6348-4b44-8f45-581164b14c81" providerId="ADAL" clId="{B43B90CB-FB44-4D7E-8B25-1955C0186F33}"/>
    <pc:docChg chg="undo redo custSel addSld delSld modSld sldOrd">
      <pc:chgData name="Francisco Valentin Ramirez Cuevas" userId="e79bf063-6348-4b44-8f45-581164b14c81" providerId="ADAL" clId="{B43B90CB-FB44-4D7E-8B25-1955C0186F33}" dt="2022-11-07T02:38:49.621" v="505" actId="1035"/>
      <pc:docMkLst>
        <pc:docMk/>
      </pc:docMkLst>
      <pc:sldChg chg="addSp delSp modSp mod">
        <pc:chgData name="Francisco Valentin Ramirez Cuevas" userId="e79bf063-6348-4b44-8f45-581164b14c81" providerId="ADAL" clId="{B43B90CB-FB44-4D7E-8B25-1955C0186F33}" dt="2022-11-06T16:16:16.948" v="401" actId="1035"/>
        <pc:sldMkLst>
          <pc:docMk/>
          <pc:sldMk cId="2239421132" sldId="302"/>
        </pc:sldMkLst>
        <pc:spChg chg="mod">
          <ac:chgData name="Francisco Valentin Ramirez Cuevas" userId="e79bf063-6348-4b44-8f45-581164b14c81" providerId="ADAL" clId="{B43B90CB-FB44-4D7E-8B25-1955C0186F33}" dt="2022-11-06T11:53:41.081" v="85" actId="14100"/>
          <ac:spMkLst>
            <pc:docMk/>
            <pc:sldMk cId="2239421132" sldId="302"/>
            <ac:spMk id="3" creationId="{338EA09A-F8E1-0FA1-6C39-7B6DA210EE2E}"/>
          </ac:spMkLst>
        </pc:spChg>
        <pc:spChg chg="add mod">
          <ac:chgData name="Francisco Valentin Ramirez Cuevas" userId="e79bf063-6348-4b44-8f45-581164b14c81" providerId="ADAL" clId="{B43B90CB-FB44-4D7E-8B25-1955C0186F33}" dt="2022-11-06T11:53:08.695" v="79" actId="1076"/>
          <ac:spMkLst>
            <pc:docMk/>
            <pc:sldMk cId="2239421132" sldId="302"/>
            <ac:spMk id="4" creationId="{3CC2D72A-A64B-AE26-FB39-AEB2A9946EC4}"/>
          </ac:spMkLst>
        </pc:spChg>
        <pc:spChg chg="add mod">
          <ac:chgData name="Francisco Valentin Ramirez Cuevas" userId="e79bf063-6348-4b44-8f45-581164b14c81" providerId="ADAL" clId="{B43B90CB-FB44-4D7E-8B25-1955C0186F33}" dt="2022-11-06T11:53:13.854" v="81" actId="1036"/>
          <ac:spMkLst>
            <pc:docMk/>
            <pc:sldMk cId="2239421132" sldId="302"/>
            <ac:spMk id="5" creationId="{EB3C3935-3687-C1D5-063F-03271CDE2A1C}"/>
          </ac:spMkLst>
        </pc:spChg>
        <pc:spChg chg="add mod">
          <ac:chgData name="Francisco Valentin Ramirez Cuevas" userId="e79bf063-6348-4b44-8f45-581164b14c81" providerId="ADAL" clId="{B43B90CB-FB44-4D7E-8B25-1955C0186F33}" dt="2022-11-06T16:13:51.412" v="339" actId="1076"/>
          <ac:spMkLst>
            <pc:docMk/>
            <pc:sldMk cId="2239421132" sldId="302"/>
            <ac:spMk id="10" creationId="{1A4124D5-BC50-0F5E-DD0C-B3B284AA807A}"/>
          </ac:spMkLst>
        </pc:spChg>
        <pc:spChg chg="add mod">
          <ac:chgData name="Francisco Valentin Ramirez Cuevas" userId="e79bf063-6348-4b44-8f45-581164b14c81" providerId="ADAL" clId="{B43B90CB-FB44-4D7E-8B25-1955C0186F33}" dt="2022-11-06T16:15:03.868" v="352" actId="1076"/>
          <ac:spMkLst>
            <pc:docMk/>
            <pc:sldMk cId="2239421132" sldId="302"/>
            <ac:spMk id="12" creationId="{CDBBCC26-5253-EB8D-06AD-A877DCB055F5}"/>
          </ac:spMkLst>
        </pc:spChg>
        <pc:spChg chg="mod">
          <ac:chgData name="Francisco Valentin Ramirez Cuevas" userId="e79bf063-6348-4b44-8f45-581164b14c81" providerId="ADAL" clId="{B43B90CB-FB44-4D7E-8B25-1955C0186F33}" dt="2022-11-06T11:53:08.695" v="79" actId="1076"/>
          <ac:spMkLst>
            <pc:docMk/>
            <pc:sldMk cId="2239421132" sldId="302"/>
            <ac:spMk id="45" creationId="{87375B33-C881-24A1-1DEE-0B014E90F61C}"/>
          </ac:spMkLst>
        </pc:spChg>
        <pc:spChg chg="mod">
          <ac:chgData name="Francisco Valentin Ramirez Cuevas" userId="e79bf063-6348-4b44-8f45-581164b14c81" providerId="ADAL" clId="{B43B90CB-FB44-4D7E-8B25-1955C0186F33}" dt="2022-11-06T11:53:13.854" v="81" actId="1036"/>
          <ac:spMkLst>
            <pc:docMk/>
            <pc:sldMk cId="2239421132" sldId="302"/>
            <ac:spMk id="46" creationId="{3B5E6479-0594-0CD0-8331-80F3FBD65D83}"/>
          </ac:spMkLst>
        </pc:spChg>
        <pc:spChg chg="del">
          <ac:chgData name="Francisco Valentin Ramirez Cuevas" userId="e79bf063-6348-4b44-8f45-581164b14c81" providerId="ADAL" clId="{B43B90CB-FB44-4D7E-8B25-1955C0186F33}" dt="2022-11-06T16:15:46.266" v="378" actId="478"/>
          <ac:spMkLst>
            <pc:docMk/>
            <pc:sldMk cId="2239421132" sldId="302"/>
            <ac:spMk id="53" creationId="{85D64C00-408C-29F0-F5CB-FEB7A58B55EE}"/>
          </ac:spMkLst>
        </pc:spChg>
        <pc:spChg chg="del">
          <ac:chgData name="Francisco Valentin Ramirez Cuevas" userId="e79bf063-6348-4b44-8f45-581164b14c81" providerId="ADAL" clId="{B43B90CB-FB44-4D7E-8B25-1955C0186F33}" dt="2022-11-06T16:16:06.434" v="391" actId="478"/>
          <ac:spMkLst>
            <pc:docMk/>
            <pc:sldMk cId="2239421132" sldId="302"/>
            <ac:spMk id="54" creationId="{F7A6A0A6-7F2F-39BC-5C80-A5F140BE6742}"/>
          </ac:spMkLst>
        </pc:spChg>
        <pc:spChg chg="mod">
          <ac:chgData name="Francisco Valentin Ramirez Cuevas" userId="e79bf063-6348-4b44-8f45-581164b14c81" providerId="ADAL" clId="{B43B90CB-FB44-4D7E-8B25-1955C0186F33}" dt="2022-11-06T16:14:28.075" v="345" actId="1076"/>
          <ac:spMkLst>
            <pc:docMk/>
            <pc:sldMk cId="2239421132" sldId="302"/>
            <ac:spMk id="112" creationId="{67ED5401-2483-E36A-9F89-B6F41AC14DC0}"/>
          </ac:spMkLst>
        </pc:spChg>
        <pc:spChg chg="mod">
          <ac:chgData name="Francisco Valentin Ramirez Cuevas" userId="e79bf063-6348-4b44-8f45-581164b14c81" providerId="ADAL" clId="{B43B90CB-FB44-4D7E-8B25-1955C0186F33}" dt="2022-11-06T16:14:10.291" v="343" actId="1076"/>
          <ac:spMkLst>
            <pc:docMk/>
            <pc:sldMk cId="2239421132" sldId="302"/>
            <ac:spMk id="122" creationId="{950CF161-72DC-837D-0406-BB35C309CEA3}"/>
          </ac:spMkLst>
        </pc:spChg>
        <pc:spChg chg="mod">
          <ac:chgData name="Francisco Valentin Ramirez Cuevas" userId="e79bf063-6348-4b44-8f45-581164b14c81" providerId="ADAL" clId="{B43B90CB-FB44-4D7E-8B25-1955C0186F33}" dt="2022-11-06T16:14:16.140" v="344" actId="1076"/>
          <ac:spMkLst>
            <pc:docMk/>
            <pc:sldMk cId="2239421132" sldId="302"/>
            <ac:spMk id="123" creationId="{F530B6F0-B04A-9AB5-76DF-7D7A40F97DB0}"/>
          </ac:spMkLst>
        </pc:spChg>
        <pc:spChg chg="mod">
          <ac:chgData name="Francisco Valentin Ramirez Cuevas" userId="e79bf063-6348-4b44-8f45-581164b14c81" providerId="ADAL" clId="{B43B90CB-FB44-4D7E-8B25-1955C0186F33}" dt="2022-11-06T16:16:16.948" v="401" actId="1035"/>
          <ac:spMkLst>
            <pc:docMk/>
            <pc:sldMk cId="2239421132" sldId="302"/>
            <ac:spMk id="132" creationId="{37AC18B6-019D-0C55-A4D0-D21ACB9035C2}"/>
          </ac:spMkLst>
        </pc:spChg>
        <pc:spChg chg="mod">
          <ac:chgData name="Francisco Valentin Ramirez Cuevas" userId="e79bf063-6348-4b44-8f45-581164b14c81" providerId="ADAL" clId="{B43B90CB-FB44-4D7E-8B25-1955C0186F33}" dt="2022-11-06T16:15:19.391" v="375" actId="1036"/>
          <ac:spMkLst>
            <pc:docMk/>
            <pc:sldMk cId="2239421132" sldId="302"/>
            <ac:spMk id="135" creationId="{A8055D30-EF6F-04DC-7239-79BBCE74B802}"/>
          </ac:spMkLst>
        </pc:spChg>
        <pc:grpChg chg="del">
          <ac:chgData name="Francisco Valentin Ramirez Cuevas" userId="e79bf063-6348-4b44-8f45-581164b14c81" providerId="ADAL" clId="{B43B90CB-FB44-4D7E-8B25-1955C0186F33}" dt="2022-11-06T16:14:44.984" v="347" actId="165"/>
          <ac:grpSpMkLst>
            <pc:docMk/>
            <pc:sldMk cId="2239421132" sldId="302"/>
            <ac:grpSpMk id="136" creationId="{7B33BDC2-B05E-C1E2-A4DA-F236BCB3C699}"/>
          </ac:grpSpMkLst>
        </pc:grpChg>
        <pc:cxnChg chg="add mod">
          <ac:chgData name="Francisco Valentin Ramirez Cuevas" userId="e79bf063-6348-4b44-8f45-581164b14c81" providerId="ADAL" clId="{B43B90CB-FB44-4D7E-8B25-1955C0186F33}" dt="2022-11-06T16:12:38.936" v="271" actId="692"/>
          <ac:cxnSpMkLst>
            <pc:docMk/>
            <pc:sldMk cId="2239421132" sldId="302"/>
            <ac:cxnSpMk id="7" creationId="{2CB54EE3-BECF-015A-CD53-A2D80A6873AB}"/>
          </ac:cxnSpMkLst>
        </pc:cxnChg>
        <pc:cxnChg chg="add mod">
          <ac:chgData name="Francisco Valentin Ramirez Cuevas" userId="e79bf063-6348-4b44-8f45-581164b14c81" providerId="ADAL" clId="{B43B90CB-FB44-4D7E-8B25-1955C0186F33}" dt="2022-11-06T16:13:04.897" v="293" actId="1037"/>
          <ac:cxnSpMkLst>
            <pc:docMk/>
            <pc:sldMk cId="2239421132" sldId="302"/>
            <ac:cxnSpMk id="11" creationId="{25719088-EBFE-4539-CF8C-E3143514DB90}"/>
          </ac:cxnSpMkLst>
        </pc:cxnChg>
        <pc:cxnChg chg="mod">
          <ac:chgData name="Francisco Valentin Ramirez Cuevas" userId="e79bf063-6348-4b44-8f45-581164b14c81" providerId="ADAL" clId="{B43B90CB-FB44-4D7E-8B25-1955C0186F33}" dt="2022-11-06T16:15:19.391" v="375" actId="1036"/>
          <ac:cxnSpMkLst>
            <pc:docMk/>
            <pc:sldMk cId="2239421132" sldId="302"/>
            <ac:cxnSpMk id="48" creationId="{1B55C14C-8B8C-8835-E228-BBE524DADA62}"/>
          </ac:cxnSpMkLst>
        </pc:cxnChg>
        <pc:cxnChg chg="mod topLvl">
          <ac:chgData name="Francisco Valentin Ramirez Cuevas" userId="e79bf063-6348-4b44-8f45-581164b14c81" providerId="ADAL" clId="{B43B90CB-FB44-4D7E-8B25-1955C0186F33}" dt="2022-11-06T16:15:26.227" v="376" actId="14100"/>
          <ac:cxnSpMkLst>
            <pc:docMk/>
            <pc:sldMk cId="2239421132" sldId="302"/>
            <ac:cxnSpMk id="113" creationId="{4BD34A2A-8A2C-C7FD-C0C8-F2763A7F6929}"/>
          </ac:cxnSpMkLst>
        </pc:cxnChg>
        <pc:cxnChg chg="mod topLvl">
          <ac:chgData name="Francisco Valentin Ramirez Cuevas" userId="e79bf063-6348-4b44-8f45-581164b14c81" providerId="ADAL" clId="{B43B90CB-FB44-4D7E-8B25-1955C0186F33}" dt="2022-11-06T16:15:29.020" v="377" actId="14100"/>
          <ac:cxnSpMkLst>
            <pc:docMk/>
            <pc:sldMk cId="2239421132" sldId="302"/>
            <ac:cxnSpMk id="116" creationId="{E6B8DE7C-7CB1-6BC2-E619-FD0A5B7C7B17}"/>
          </ac:cxnSpMkLst>
        </pc:cxnChg>
        <pc:cxnChg chg="del mod topLvl">
          <ac:chgData name="Francisco Valentin Ramirez Cuevas" userId="e79bf063-6348-4b44-8f45-581164b14c81" providerId="ADAL" clId="{B43B90CB-FB44-4D7E-8B25-1955C0186F33}" dt="2022-11-06T16:14:47.396" v="348" actId="478"/>
          <ac:cxnSpMkLst>
            <pc:docMk/>
            <pc:sldMk cId="2239421132" sldId="302"/>
            <ac:cxnSpMk id="117" creationId="{410DA3DD-F7F0-C00D-22CC-C84BB432D589}"/>
          </ac:cxnSpMkLst>
        </pc:cxnChg>
        <pc:cxnChg chg="mod">
          <ac:chgData name="Francisco Valentin Ramirez Cuevas" userId="e79bf063-6348-4b44-8f45-581164b14c81" providerId="ADAL" clId="{B43B90CB-FB44-4D7E-8B25-1955C0186F33}" dt="2022-11-06T16:16:16.948" v="401" actId="1035"/>
          <ac:cxnSpMkLst>
            <pc:docMk/>
            <pc:sldMk cId="2239421132" sldId="302"/>
            <ac:cxnSpMk id="130" creationId="{47D9CA79-4910-8DD2-5683-BF2FCC5BD4FC}"/>
          </ac:cxnSpMkLst>
        </pc:cxnChg>
      </pc:sldChg>
      <pc:sldChg chg="addSp delSp modSp add mod ord">
        <pc:chgData name="Francisco Valentin Ramirez Cuevas" userId="e79bf063-6348-4b44-8f45-581164b14c81" providerId="ADAL" clId="{B43B90CB-FB44-4D7E-8B25-1955C0186F33}" dt="2022-11-06T22:24:59.299" v="417"/>
        <pc:sldMkLst>
          <pc:docMk/>
          <pc:sldMk cId="598392603" sldId="303"/>
        </pc:sldMkLst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2" creationId="{39809880-FC9E-F967-0446-783FF669AD05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3" creationId="{338EA09A-F8E1-0FA1-6C39-7B6DA210EE2E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9" creationId="{5C3D1D41-8924-3E39-15EC-83C641D3F376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8" creationId="{B7909DCE-4F4E-45A5-1CF1-026283DE27E5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45" creationId="{87375B33-C881-24A1-1DEE-0B014E90F61C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46" creationId="{3B5E6479-0594-0CD0-8331-80F3FBD65D83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53" creationId="{85D64C00-408C-29F0-F5CB-FEB7A58B55EE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54" creationId="{F7A6A0A6-7F2F-39BC-5C80-A5F140BE6742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12" creationId="{67ED5401-2483-E36A-9F89-B6F41AC14DC0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22" creationId="{950CF161-72DC-837D-0406-BB35C309CEA3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23" creationId="{F530B6F0-B04A-9AB5-76DF-7D7A40F97DB0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32" creationId="{37AC18B6-019D-0C55-A4D0-D21ACB9035C2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33" creationId="{92830060-4444-9709-5E39-BAD5227C8A86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35" creationId="{A8055D30-EF6F-04DC-7239-79BBCE74B802}"/>
          </ac:spMkLst>
        </pc:spChg>
        <pc:grpChg chg="del">
          <ac:chgData name="Francisco Valentin Ramirez Cuevas" userId="e79bf063-6348-4b44-8f45-581164b14c81" providerId="ADAL" clId="{B43B90CB-FB44-4D7E-8B25-1955C0186F33}" dt="2022-11-06T11:29:06.398" v="1" actId="478"/>
          <ac:grpSpMkLst>
            <pc:docMk/>
            <pc:sldMk cId="598392603" sldId="303"/>
            <ac:grpSpMk id="103" creationId="{99382FCC-3BB8-375C-C2C1-42A80F20EE7C}"/>
          </ac:grpSpMkLst>
        </pc:grpChg>
        <pc:grpChg chg="del">
          <ac:chgData name="Francisco Valentin Ramirez Cuevas" userId="e79bf063-6348-4b44-8f45-581164b14c81" providerId="ADAL" clId="{B43B90CB-FB44-4D7E-8B25-1955C0186F33}" dt="2022-11-06T11:29:06.398" v="1" actId="478"/>
          <ac:grpSpMkLst>
            <pc:docMk/>
            <pc:sldMk cId="598392603" sldId="303"/>
            <ac:grpSpMk id="104" creationId="{AA05224A-CDAF-B5B9-F22B-DDE8E6C52D9A}"/>
          </ac:grpSpMkLst>
        </pc:grpChg>
        <pc:grpChg chg="del">
          <ac:chgData name="Francisco Valentin Ramirez Cuevas" userId="e79bf063-6348-4b44-8f45-581164b14c81" providerId="ADAL" clId="{B43B90CB-FB44-4D7E-8B25-1955C0186F33}" dt="2022-11-06T11:29:06.398" v="1" actId="478"/>
          <ac:grpSpMkLst>
            <pc:docMk/>
            <pc:sldMk cId="598392603" sldId="303"/>
            <ac:grpSpMk id="136" creationId="{7B33BDC2-B05E-C1E2-A4DA-F236BCB3C699}"/>
          </ac:grpSpMkLst>
        </pc:grpChg>
        <pc:picChg chg="add mod">
          <ac:chgData name="Francisco Valentin Ramirez Cuevas" userId="e79bf063-6348-4b44-8f45-581164b14c81" providerId="ADAL" clId="{B43B90CB-FB44-4D7E-8B25-1955C0186F33}" dt="2022-11-06T11:29:16.950" v="5" actId="14100"/>
          <ac:picMkLst>
            <pc:docMk/>
            <pc:sldMk cId="598392603" sldId="303"/>
            <ac:picMk id="1026" creationId="{7DE0091B-E0DE-E8BD-7849-E5FEAA0579FB}"/>
          </ac:picMkLst>
        </pc:picChg>
        <pc:cxnChg chg="del mod">
          <ac:chgData name="Francisco Valentin Ramirez Cuevas" userId="e79bf063-6348-4b44-8f45-581164b14c81" providerId="ADAL" clId="{B43B90CB-FB44-4D7E-8B25-1955C0186F33}" dt="2022-11-06T11:29:06.398" v="1" actId="478"/>
          <ac:cxnSpMkLst>
            <pc:docMk/>
            <pc:sldMk cId="598392603" sldId="303"/>
            <ac:cxnSpMk id="48" creationId="{1B55C14C-8B8C-8835-E228-BBE524DADA62}"/>
          </ac:cxnSpMkLst>
        </pc:cxnChg>
        <pc:cxnChg chg="del">
          <ac:chgData name="Francisco Valentin Ramirez Cuevas" userId="e79bf063-6348-4b44-8f45-581164b14c81" providerId="ADAL" clId="{B43B90CB-FB44-4D7E-8B25-1955C0186F33}" dt="2022-11-06T11:29:06.398" v="1" actId="478"/>
          <ac:cxnSpMkLst>
            <pc:docMk/>
            <pc:sldMk cId="598392603" sldId="303"/>
            <ac:cxnSpMk id="49" creationId="{C947AC1F-BCD9-71E4-F185-961089D8F1C9}"/>
          </ac:cxnSpMkLst>
        </pc:cxnChg>
        <pc:cxnChg chg="del">
          <ac:chgData name="Francisco Valentin Ramirez Cuevas" userId="e79bf063-6348-4b44-8f45-581164b14c81" providerId="ADAL" clId="{B43B90CB-FB44-4D7E-8B25-1955C0186F33}" dt="2022-11-06T11:29:06.398" v="1" actId="478"/>
          <ac:cxnSpMkLst>
            <pc:docMk/>
            <pc:sldMk cId="598392603" sldId="303"/>
            <ac:cxnSpMk id="52" creationId="{236F5665-EF28-A8F0-2673-8D5BBEBD108F}"/>
          </ac:cxnSpMkLst>
        </pc:cxnChg>
        <pc:cxnChg chg="del">
          <ac:chgData name="Francisco Valentin Ramirez Cuevas" userId="e79bf063-6348-4b44-8f45-581164b14c81" providerId="ADAL" clId="{B43B90CB-FB44-4D7E-8B25-1955C0186F33}" dt="2022-11-06T11:29:06.398" v="1" actId="478"/>
          <ac:cxnSpMkLst>
            <pc:docMk/>
            <pc:sldMk cId="598392603" sldId="303"/>
            <ac:cxnSpMk id="130" creationId="{47D9CA79-4910-8DD2-5683-BF2FCC5BD4FC}"/>
          </ac:cxnSpMkLst>
        </pc:cxnChg>
      </pc:sldChg>
      <pc:sldChg chg="add del">
        <pc:chgData name="Francisco Valentin Ramirez Cuevas" userId="e79bf063-6348-4b44-8f45-581164b14c81" providerId="ADAL" clId="{B43B90CB-FB44-4D7E-8B25-1955C0186F33}" dt="2022-11-06T11:29:07.489" v="3"/>
        <pc:sldMkLst>
          <pc:docMk/>
          <pc:sldMk cId="832393878" sldId="304"/>
        </pc:sldMkLst>
      </pc:sldChg>
      <pc:sldChg chg="addSp delSp modSp add del mod">
        <pc:chgData name="Francisco Valentin Ramirez Cuevas" userId="e79bf063-6348-4b44-8f45-581164b14c81" providerId="ADAL" clId="{B43B90CB-FB44-4D7E-8B25-1955C0186F33}" dt="2022-11-06T22:15:49.755" v="409" actId="47"/>
        <pc:sldMkLst>
          <pc:docMk/>
          <pc:sldMk cId="2923279623" sldId="304"/>
        </pc:sldMkLst>
        <pc:spChg chg="add mod">
          <ac:chgData name="Francisco Valentin Ramirez Cuevas" userId="e79bf063-6348-4b44-8f45-581164b14c81" providerId="ADAL" clId="{B43B90CB-FB44-4D7E-8B25-1955C0186F33}" dt="2022-11-06T15:37:55.544" v="97" actId="1076"/>
          <ac:spMkLst>
            <pc:docMk/>
            <pc:sldMk cId="2923279623" sldId="304"/>
            <ac:spMk id="6" creationId="{06655A28-FD41-D86F-E7F1-7B557E32DCCE}"/>
          </ac:spMkLst>
        </pc:spChg>
        <pc:spChg chg="add mod">
          <ac:chgData name="Francisco Valentin Ramirez Cuevas" userId="e79bf063-6348-4b44-8f45-581164b14c81" providerId="ADAL" clId="{B43B90CB-FB44-4D7E-8B25-1955C0186F33}" dt="2022-11-06T15:37:59.671" v="99" actId="1076"/>
          <ac:spMkLst>
            <pc:docMk/>
            <pc:sldMk cId="2923279623" sldId="304"/>
            <ac:spMk id="8" creationId="{F911A76B-1FFA-4037-9BFA-13FA034A620F}"/>
          </ac:spMkLst>
        </pc:spChg>
        <pc:spChg chg="mod">
          <ac:chgData name="Francisco Valentin Ramirez Cuevas" userId="e79bf063-6348-4b44-8f45-581164b14c81" providerId="ADAL" clId="{B43B90CB-FB44-4D7E-8B25-1955C0186F33}" dt="2022-11-06T15:40:15.806" v="245" actId="207"/>
          <ac:spMkLst>
            <pc:docMk/>
            <pc:sldMk cId="2923279623" sldId="304"/>
            <ac:spMk id="122" creationId="{950CF161-72DC-837D-0406-BB35C309CEA3}"/>
          </ac:spMkLst>
        </pc:spChg>
        <pc:spChg chg="mod">
          <ac:chgData name="Francisco Valentin Ramirez Cuevas" userId="e79bf063-6348-4b44-8f45-581164b14c81" providerId="ADAL" clId="{B43B90CB-FB44-4D7E-8B25-1955C0186F33}" dt="2022-11-06T15:40:09.380" v="243" actId="1076"/>
          <ac:spMkLst>
            <pc:docMk/>
            <pc:sldMk cId="2923279623" sldId="304"/>
            <ac:spMk id="135" creationId="{A8055D30-EF6F-04DC-7239-79BBCE74B802}"/>
          </ac:spMkLst>
        </pc:spChg>
        <pc:picChg chg="add del">
          <ac:chgData name="Francisco Valentin Ramirez Cuevas" userId="e79bf063-6348-4b44-8f45-581164b14c81" providerId="ADAL" clId="{B43B90CB-FB44-4D7E-8B25-1955C0186F33}" dt="2022-11-06T15:39:35.887" v="214" actId="22"/>
          <ac:picMkLst>
            <pc:docMk/>
            <pc:sldMk cId="2923279623" sldId="304"/>
            <ac:picMk id="11" creationId="{5F392570-C350-1D5C-FEC0-6E81CE7805BC}"/>
          </ac:picMkLst>
        </pc:picChg>
        <pc:picChg chg="add del">
          <ac:chgData name="Francisco Valentin Ramirez Cuevas" userId="e79bf063-6348-4b44-8f45-581164b14c81" providerId="ADAL" clId="{B43B90CB-FB44-4D7E-8B25-1955C0186F33}" dt="2022-11-06T15:39:46.956" v="238" actId="22"/>
          <ac:picMkLst>
            <pc:docMk/>
            <pc:sldMk cId="2923279623" sldId="304"/>
            <ac:picMk id="13" creationId="{1B424FA0-FBA6-BA32-BA30-AE44F1DBD43C}"/>
          </ac:picMkLst>
        </pc:picChg>
        <pc:cxnChg chg="mod">
          <ac:chgData name="Francisco Valentin Ramirez Cuevas" userId="e79bf063-6348-4b44-8f45-581164b14c81" providerId="ADAL" clId="{B43B90CB-FB44-4D7E-8B25-1955C0186F33}" dt="2022-11-06T15:40:07.199" v="242" actId="14100"/>
          <ac:cxnSpMkLst>
            <pc:docMk/>
            <pc:sldMk cId="2923279623" sldId="304"/>
            <ac:cxnSpMk id="48" creationId="{1B55C14C-8B8C-8835-E228-BBE524DADA62}"/>
          </ac:cxnSpMkLst>
        </pc:cxnChg>
      </pc:sldChg>
      <pc:sldChg chg="addSp delSp modSp add del mod">
        <pc:chgData name="Francisco Valentin Ramirez Cuevas" userId="e79bf063-6348-4b44-8f45-581164b14c81" providerId="ADAL" clId="{B43B90CB-FB44-4D7E-8B25-1955C0186F33}" dt="2022-11-06T22:15:55.178" v="410" actId="47"/>
        <pc:sldMkLst>
          <pc:docMk/>
          <pc:sldMk cId="991316700" sldId="305"/>
        </pc:sldMkLst>
        <pc:spChg chg="add mod">
          <ac:chgData name="Francisco Valentin Ramirez Cuevas" userId="e79bf063-6348-4b44-8f45-581164b14c81" providerId="ADAL" clId="{B43B90CB-FB44-4D7E-8B25-1955C0186F33}" dt="2022-11-06T16:17:06.087" v="405" actId="1076"/>
          <ac:spMkLst>
            <pc:docMk/>
            <pc:sldMk cId="991316700" sldId="305"/>
            <ac:spMk id="6" creationId="{A185D1B3-D2A0-AD62-671E-3245DFC3B127}"/>
          </ac:spMkLst>
        </pc:spChg>
        <pc:spChg chg="add mod">
          <ac:chgData name="Francisco Valentin Ramirez Cuevas" userId="e79bf063-6348-4b44-8f45-581164b14c81" providerId="ADAL" clId="{B43B90CB-FB44-4D7E-8B25-1955C0186F33}" dt="2022-11-06T16:17:02.198" v="404"/>
          <ac:spMkLst>
            <pc:docMk/>
            <pc:sldMk cId="991316700" sldId="305"/>
            <ac:spMk id="8" creationId="{1BB39322-A76E-0881-3089-7E31DF7EEF70}"/>
          </ac:spMkLst>
        </pc:spChg>
        <pc:spChg chg="del">
          <ac:chgData name="Francisco Valentin Ramirez Cuevas" userId="e79bf063-6348-4b44-8f45-581164b14c81" providerId="ADAL" clId="{B43B90CB-FB44-4D7E-8B25-1955C0186F33}" dt="2022-11-06T16:17:00.873" v="403" actId="478"/>
          <ac:spMkLst>
            <pc:docMk/>
            <pc:sldMk cId="991316700" sldId="305"/>
            <ac:spMk id="10" creationId="{1A4124D5-BC50-0F5E-DD0C-B3B284AA807A}"/>
          </ac:spMkLst>
        </pc:spChg>
        <pc:spChg chg="add mod">
          <ac:chgData name="Francisco Valentin Ramirez Cuevas" userId="e79bf063-6348-4b44-8f45-581164b14c81" providerId="ADAL" clId="{B43B90CB-FB44-4D7E-8B25-1955C0186F33}" dt="2022-11-06T16:17:02.198" v="404"/>
          <ac:spMkLst>
            <pc:docMk/>
            <pc:sldMk cId="991316700" sldId="305"/>
            <ac:spMk id="13" creationId="{1FA07166-355B-9B50-EEDF-1038B9780E82}"/>
          </ac:spMkLst>
        </pc:spChg>
        <pc:spChg chg="del">
          <ac:chgData name="Francisco Valentin Ramirez Cuevas" userId="e79bf063-6348-4b44-8f45-581164b14c81" providerId="ADAL" clId="{B43B90CB-FB44-4D7E-8B25-1955C0186F33}" dt="2022-11-06T16:17:00.873" v="403" actId="478"/>
          <ac:spMkLst>
            <pc:docMk/>
            <pc:sldMk cId="991316700" sldId="305"/>
            <ac:spMk id="122" creationId="{950CF161-72DC-837D-0406-BB35C309CEA3}"/>
          </ac:spMkLst>
        </pc:spChg>
        <pc:cxnChg chg="del">
          <ac:chgData name="Francisco Valentin Ramirez Cuevas" userId="e79bf063-6348-4b44-8f45-581164b14c81" providerId="ADAL" clId="{B43B90CB-FB44-4D7E-8B25-1955C0186F33}" dt="2022-11-06T16:17:00.873" v="403" actId="478"/>
          <ac:cxnSpMkLst>
            <pc:docMk/>
            <pc:sldMk cId="991316700" sldId="305"/>
            <ac:cxnSpMk id="11" creationId="{25719088-EBFE-4539-CF8C-E3143514DB90}"/>
          </ac:cxnSpMkLst>
        </pc:cxnChg>
      </pc:sldChg>
      <pc:sldChg chg="add del">
        <pc:chgData name="Francisco Valentin Ramirez Cuevas" userId="e79bf063-6348-4b44-8f45-581164b14c81" providerId="ADAL" clId="{B43B90CB-FB44-4D7E-8B25-1955C0186F33}" dt="2022-11-06T22:15:36.407" v="407" actId="47"/>
        <pc:sldMkLst>
          <pc:docMk/>
          <pc:sldMk cId="2705576016" sldId="306"/>
        </pc:sldMkLst>
      </pc:sldChg>
      <pc:sldChg chg="modSp add mod">
        <pc:chgData name="Francisco Valentin Ramirez Cuevas" userId="e79bf063-6348-4b44-8f45-581164b14c81" providerId="ADAL" clId="{B43B90CB-FB44-4D7E-8B25-1955C0186F33}" dt="2022-11-07T02:38:49.621" v="505" actId="1035"/>
        <pc:sldMkLst>
          <pc:docMk/>
          <pc:sldMk cId="3442728383" sldId="306"/>
        </pc:sldMkLst>
        <pc:spChg chg="mod">
          <ac:chgData name="Francisco Valentin Ramirez Cuevas" userId="e79bf063-6348-4b44-8f45-581164b14c81" providerId="ADAL" clId="{B43B90CB-FB44-4D7E-8B25-1955C0186F33}" dt="2022-11-07T02:38:49.621" v="505" actId="1035"/>
          <ac:spMkLst>
            <pc:docMk/>
            <pc:sldMk cId="3442728383" sldId="306"/>
            <ac:spMk id="6" creationId="{A185D1B3-D2A0-AD62-671E-3245DFC3B127}"/>
          </ac:spMkLst>
        </pc:spChg>
      </pc:sldChg>
      <pc:sldChg chg="delSp add mod">
        <pc:chgData name="Francisco Valentin Ramirez Cuevas" userId="e79bf063-6348-4b44-8f45-581164b14c81" providerId="ADAL" clId="{B43B90CB-FB44-4D7E-8B25-1955C0186F33}" dt="2022-11-06T22:16:10.943" v="415" actId="478"/>
        <pc:sldMkLst>
          <pc:docMk/>
          <pc:sldMk cId="4099632980" sldId="307"/>
        </pc:sldMkLst>
        <pc:spChg chg="del">
          <ac:chgData name="Francisco Valentin Ramirez Cuevas" userId="e79bf063-6348-4b44-8f45-581164b14c81" providerId="ADAL" clId="{B43B90CB-FB44-4D7E-8B25-1955C0186F33}" dt="2022-11-06T22:16:05.503" v="413" actId="478"/>
          <ac:spMkLst>
            <pc:docMk/>
            <pc:sldMk cId="4099632980" sldId="307"/>
            <ac:spMk id="4" creationId="{3CC2D72A-A64B-AE26-FB39-AEB2A9946EC4}"/>
          </ac:spMkLst>
        </pc:spChg>
        <pc:spChg chg="del">
          <ac:chgData name="Francisco Valentin Ramirez Cuevas" userId="e79bf063-6348-4b44-8f45-581164b14c81" providerId="ADAL" clId="{B43B90CB-FB44-4D7E-8B25-1955C0186F33}" dt="2022-11-06T22:16:03.567" v="412" actId="478"/>
          <ac:spMkLst>
            <pc:docMk/>
            <pc:sldMk cId="4099632980" sldId="307"/>
            <ac:spMk id="45" creationId="{87375B33-C881-24A1-1DEE-0B014E90F61C}"/>
          </ac:spMkLst>
        </pc:spChg>
        <pc:grpChg chg="del">
          <ac:chgData name="Francisco Valentin Ramirez Cuevas" userId="e79bf063-6348-4b44-8f45-581164b14c81" providerId="ADAL" clId="{B43B90CB-FB44-4D7E-8B25-1955C0186F33}" dt="2022-11-06T22:16:10.943" v="415" actId="478"/>
          <ac:grpSpMkLst>
            <pc:docMk/>
            <pc:sldMk cId="4099632980" sldId="307"/>
            <ac:grpSpMk id="103" creationId="{99382FCC-3BB8-375C-C2C1-42A80F20EE7C}"/>
          </ac:grpSpMkLst>
        </pc:grpChg>
        <pc:grpChg chg="del">
          <ac:chgData name="Francisco Valentin Ramirez Cuevas" userId="e79bf063-6348-4b44-8f45-581164b14c81" providerId="ADAL" clId="{B43B90CB-FB44-4D7E-8B25-1955C0186F33}" dt="2022-11-06T22:16:07.473" v="414" actId="478"/>
          <ac:grpSpMkLst>
            <pc:docMk/>
            <pc:sldMk cId="4099632980" sldId="307"/>
            <ac:grpSpMk id="104" creationId="{AA05224A-CDAF-B5B9-F22B-DDE8E6C52D9A}"/>
          </ac:grpSpMkLst>
        </pc:grpChg>
      </pc:sldChg>
      <pc:sldChg chg="addSp delSp modSp add mod">
        <pc:chgData name="Francisco Valentin Ramirez Cuevas" userId="e79bf063-6348-4b44-8f45-581164b14c81" providerId="ADAL" clId="{B43B90CB-FB44-4D7E-8B25-1955C0186F33}" dt="2022-11-06T22:25:23.855" v="425" actId="1076"/>
        <pc:sldMkLst>
          <pc:docMk/>
          <pc:sldMk cId="578944077" sldId="308"/>
        </pc:sldMkLst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2" creationId="{39809880-FC9E-F967-0446-783FF669AD05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3" creationId="{338EA09A-F8E1-0FA1-6C39-7B6DA210EE2E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5" creationId="{EB3C3935-3687-C1D5-063F-03271CDE2A1C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9" creationId="{5C3D1D41-8924-3E39-15EC-83C641D3F376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0" creationId="{1A4124D5-BC50-0F5E-DD0C-B3B284AA807A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2" creationId="{CDBBCC26-5253-EB8D-06AD-A877DCB055F5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8" creationId="{B7909DCE-4F4E-45A5-1CF1-026283DE27E5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46" creationId="{3B5E6479-0594-0CD0-8331-80F3FBD65D83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12" creationId="{67ED5401-2483-E36A-9F89-B6F41AC14DC0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22" creationId="{950CF161-72DC-837D-0406-BB35C309CEA3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23" creationId="{F530B6F0-B04A-9AB5-76DF-7D7A40F97DB0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32" creationId="{37AC18B6-019D-0C55-A4D0-D21ACB9035C2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33" creationId="{92830060-4444-9709-5E39-BAD5227C8A86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35" creationId="{A8055D30-EF6F-04DC-7239-79BBCE74B802}"/>
          </ac:spMkLst>
        </pc:spChg>
        <pc:picChg chg="add del">
          <ac:chgData name="Francisco Valentin Ramirez Cuevas" userId="e79bf063-6348-4b44-8f45-581164b14c81" providerId="ADAL" clId="{B43B90CB-FB44-4D7E-8B25-1955C0186F33}" dt="2022-11-06T22:25:14.607" v="421" actId="21"/>
          <ac:picMkLst>
            <pc:docMk/>
            <pc:sldMk cId="578944077" sldId="308"/>
            <ac:picMk id="6" creationId="{0FA0FC81-DF00-A216-D515-24BA6E55BE9A}"/>
          </ac:picMkLst>
        </pc:picChg>
        <pc:picChg chg="add mod">
          <ac:chgData name="Francisco Valentin Ramirez Cuevas" userId="e79bf063-6348-4b44-8f45-581164b14c81" providerId="ADAL" clId="{B43B90CB-FB44-4D7E-8B25-1955C0186F33}" dt="2022-11-06T22:25:23.855" v="425" actId="1076"/>
          <ac:picMkLst>
            <pc:docMk/>
            <pc:sldMk cId="578944077" sldId="308"/>
            <ac:picMk id="8" creationId="{5CFA87C8-968A-D60E-B960-6E06212F2D6B}"/>
          </ac:picMkLst>
        </pc:pic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7" creationId="{2CB54EE3-BECF-015A-CD53-A2D80A6873AB}"/>
          </ac:cxnSpMkLst>
        </pc:cxn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11" creationId="{25719088-EBFE-4539-CF8C-E3143514DB90}"/>
          </ac:cxnSpMkLst>
        </pc:cxn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48" creationId="{1B55C14C-8B8C-8835-E228-BBE524DADA62}"/>
          </ac:cxnSpMkLst>
        </pc:cxn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49" creationId="{C947AC1F-BCD9-71E4-F185-961089D8F1C9}"/>
          </ac:cxnSpMkLst>
        </pc:cxn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52" creationId="{236F5665-EF28-A8F0-2673-8D5BBEBD108F}"/>
          </ac:cxnSpMkLst>
        </pc:cxnChg>
        <pc:cxnChg chg="del mod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113" creationId="{4BD34A2A-8A2C-C7FD-C0C8-F2763A7F6929}"/>
          </ac:cxnSpMkLst>
        </pc:cxnChg>
        <pc:cxnChg chg="del mod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116" creationId="{E6B8DE7C-7CB1-6BC2-E619-FD0A5B7C7B17}"/>
          </ac:cxnSpMkLst>
        </pc:cxn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130" creationId="{47D9CA79-4910-8DD2-5683-BF2FCC5BD4FC}"/>
          </ac:cxnSpMkLst>
        </pc:cxnChg>
      </pc:sldChg>
      <pc:sldChg chg="addSp delSp modSp add mod">
        <pc:chgData name="Francisco Valentin Ramirez Cuevas" userId="e79bf063-6348-4b44-8f45-581164b14c81" providerId="ADAL" clId="{B43B90CB-FB44-4D7E-8B25-1955C0186F33}" dt="2022-11-07T02:38:05.652" v="476" actId="1037"/>
        <pc:sldMkLst>
          <pc:docMk/>
          <pc:sldMk cId="1569898094" sldId="309"/>
        </pc:sldMkLst>
        <pc:spChg chg="del">
          <ac:chgData name="Francisco Valentin Ramirez Cuevas" userId="e79bf063-6348-4b44-8f45-581164b14c81" providerId="ADAL" clId="{B43B90CB-FB44-4D7E-8B25-1955C0186F33}" dt="2022-11-07T00:27:46.524" v="433" actId="478"/>
          <ac:spMkLst>
            <pc:docMk/>
            <pc:sldMk cId="1569898094" sldId="309"/>
            <ac:spMk id="4" creationId="{3CC2D72A-A64B-AE26-FB39-AEB2A9946EC4}"/>
          </ac:spMkLst>
        </pc:spChg>
        <pc:spChg chg="mod">
          <ac:chgData name="Francisco Valentin Ramirez Cuevas" userId="e79bf063-6348-4b44-8f45-581164b14c81" providerId="ADAL" clId="{B43B90CB-FB44-4D7E-8B25-1955C0186F33}" dt="2022-11-07T02:38:05.652" v="476" actId="1037"/>
          <ac:spMkLst>
            <pc:docMk/>
            <pc:sldMk cId="1569898094" sldId="309"/>
            <ac:spMk id="6" creationId="{A185D1B3-D2A0-AD62-671E-3245DFC3B127}"/>
          </ac:spMkLst>
        </pc:spChg>
        <pc:spChg chg="del">
          <ac:chgData name="Francisco Valentin Ramirez Cuevas" userId="e79bf063-6348-4b44-8f45-581164b14c81" providerId="ADAL" clId="{B43B90CB-FB44-4D7E-8B25-1955C0186F33}" dt="2022-11-07T00:27:48.966" v="434" actId="478"/>
          <ac:spMkLst>
            <pc:docMk/>
            <pc:sldMk cId="1569898094" sldId="309"/>
            <ac:spMk id="45" creationId="{87375B33-C881-24A1-1DEE-0B014E90F61C}"/>
          </ac:spMkLst>
        </pc:spChg>
        <pc:grpChg chg="add del">
          <ac:chgData name="Francisco Valentin Ramirez Cuevas" userId="e79bf063-6348-4b44-8f45-581164b14c81" providerId="ADAL" clId="{B43B90CB-FB44-4D7E-8B25-1955C0186F33}" dt="2022-11-07T00:27:40.896" v="431" actId="478"/>
          <ac:grpSpMkLst>
            <pc:docMk/>
            <pc:sldMk cId="1569898094" sldId="309"/>
            <ac:grpSpMk id="103" creationId="{99382FCC-3BB8-375C-C2C1-42A80F20EE7C}"/>
          </ac:grpSpMkLst>
        </pc:grpChg>
        <pc:grpChg chg="del">
          <ac:chgData name="Francisco Valentin Ramirez Cuevas" userId="e79bf063-6348-4b44-8f45-581164b14c81" providerId="ADAL" clId="{B43B90CB-FB44-4D7E-8B25-1955C0186F33}" dt="2022-11-07T00:27:43.904" v="432" actId="478"/>
          <ac:grpSpMkLst>
            <pc:docMk/>
            <pc:sldMk cId="1569898094" sldId="309"/>
            <ac:grpSpMk id="104" creationId="{AA05224A-CDAF-B5B9-F22B-DDE8E6C52D9A}"/>
          </ac:grpSpMkLst>
        </pc:grpChg>
        <pc:cxnChg chg="mod">
          <ac:chgData name="Francisco Valentin Ramirez Cuevas" userId="e79bf063-6348-4b44-8f45-581164b14c81" providerId="ADAL" clId="{B43B90CB-FB44-4D7E-8B25-1955C0186F33}" dt="2022-11-07T00:27:37.487" v="429" actId="14100"/>
          <ac:cxnSpMkLst>
            <pc:docMk/>
            <pc:sldMk cId="1569898094" sldId="309"/>
            <ac:cxnSpMk id="49" creationId="{C947AC1F-BCD9-71E4-F185-961089D8F1C9}"/>
          </ac:cxnSpMkLst>
        </pc:cxnChg>
      </pc:sldChg>
    </pc:docChg>
  </pc:docChgLst>
  <pc:docChgLst>
    <pc:chgData name="Francisco Valentin Ramirez Cuevas" userId="e79bf063-6348-4b44-8f45-581164b14c81" providerId="ADAL" clId="{E617E71C-C790-49B5-98A0-A402BB219E28}"/>
    <pc:docChg chg="undo custSel addSld delSld modSld">
      <pc:chgData name="Francisco Valentin Ramirez Cuevas" userId="e79bf063-6348-4b44-8f45-581164b14c81" providerId="ADAL" clId="{E617E71C-C790-49B5-98A0-A402BB219E28}" dt="2022-10-02T22:18:50.065" v="96" actId="1076"/>
      <pc:docMkLst>
        <pc:docMk/>
      </pc:docMkLst>
      <pc:sldChg chg="addSp delSp modSp mod">
        <pc:chgData name="Francisco Valentin Ramirez Cuevas" userId="e79bf063-6348-4b44-8f45-581164b14c81" providerId="ADAL" clId="{E617E71C-C790-49B5-98A0-A402BB219E28}" dt="2022-10-02T14:13:43.890" v="76" actId="1076"/>
        <pc:sldMkLst>
          <pc:docMk/>
          <pc:sldMk cId="3975685815" sldId="287"/>
        </pc:sldMkLst>
        <pc:picChg chg="add del">
          <ac:chgData name="Francisco Valentin Ramirez Cuevas" userId="e79bf063-6348-4b44-8f45-581164b14c81" providerId="ADAL" clId="{E617E71C-C790-49B5-98A0-A402BB219E28}" dt="2022-10-02T13:38:43.446" v="2" actId="21"/>
          <ac:picMkLst>
            <pc:docMk/>
            <pc:sldMk cId="3975685815" sldId="287"/>
            <ac:picMk id="3" creationId="{79EAACA0-8068-A44B-F2D3-56F343AE1430}"/>
          </ac:picMkLst>
        </pc:picChg>
        <pc:picChg chg="del">
          <ac:chgData name="Francisco Valentin Ramirez Cuevas" userId="e79bf063-6348-4b44-8f45-581164b14c81" providerId="ADAL" clId="{E617E71C-C790-49B5-98A0-A402BB219E28}" dt="2022-10-02T13:38:35.229" v="0" actId="478"/>
          <ac:picMkLst>
            <pc:docMk/>
            <pc:sldMk cId="3975685815" sldId="287"/>
            <ac:picMk id="4" creationId="{5253D429-A461-E0CF-E26E-E287808C8462}"/>
          </ac:picMkLst>
        </pc:picChg>
        <pc:picChg chg="add mod">
          <ac:chgData name="Francisco Valentin Ramirez Cuevas" userId="e79bf063-6348-4b44-8f45-581164b14c81" providerId="ADAL" clId="{E617E71C-C790-49B5-98A0-A402BB219E28}" dt="2022-10-02T14:13:43.890" v="76" actId="1076"/>
          <ac:picMkLst>
            <pc:docMk/>
            <pc:sldMk cId="3975685815" sldId="287"/>
            <ac:picMk id="5" creationId="{C2949940-D20B-1F98-3E4C-9416E208A0E4}"/>
          </ac:picMkLst>
        </pc:picChg>
        <pc:picChg chg="add del">
          <ac:chgData name="Francisco Valentin Ramirez Cuevas" userId="e79bf063-6348-4b44-8f45-581164b14c81" providerId="ADAL" clId="{E617E71C-C790-49B5-98A0-A402BB219E28}" dt="2022-10-02T13:41:21.157" v="8" actId="21"/>
          <ac:picMkLst>
            <pc:docMk/>
            <pc:sldMk cId="3975685815" sldId="287"/>
            <ac:picMk id="7" creationId="{2CAFF46D-DA8E-D711-1524-B9D6C3752E9B}"/>
          </ac:picMkLst>
        </pc:picChg>
        <pc:picChg chg="add del mod">
          <ac:chgData name="Francisco Valentin Ramirez Cuevas" userId="e79bf063-6348-4b44-8f45-581164b14c81" providerId="ADAL" clId="{E617E71C-C790-49B5-98A0-A402BB219E28}" dt="2022-10-02T13:42:16.122" v="47" actId="478"/>
          <ac:picMkLst>
            <pc:docMk/>
            <pc:sldMk cId="3975685815" sldId="287"/>
            <ac:picMk id="8" creationId="{15E9312B-3711-9BBF-ABC8-0339D7D0374C}"/>
          </ac:picMkLst>
        </pc:picChg>
      </pc:sldChg>
      <pc:sldChg chg="addSp delSp modSp add mod">
        <pc:chgData name="Francisco Valentin Ramirez Cuevas" userId="e79bf063-6348-4b44-8f45-581164b14c81" providerId="ADAL" clId="{E617E71C-C790-49B5-98A0-A402BB219E28}" dt="2022-10-02T14:13:49.399" v="77" actId="1076"/>
        <pc:sldMkLst>
          <pc:docMk/>
          <pc:sldMk cId="3376630568" sldId="290"/>
        </pc:sldMkLst>
        <pc:picChg chg="add mod">
          <ac:chgData name="Francisco Valentin Ramirez Cuevas" userId="e79bf063-6348-4b44-8f45-581164b14c81" providerId="ADAL" clId="{E617E71C-C790-49B5-98A0-A402BB219E28}" dt="2022-10-02T14:13:49.399" v="77" actId="1076"/>
          <ac:picMkLst>
            <pc:docMk/>
            <pc:sldMk cId="3376630568" sldId="290"/>
            <ac:picMk id="2" creationId="{34512118-18C6-32BF-1AD5-A444CAB57CF8}"/>
          </ac:picMkLst>
        </pc:picChg>
        <pc:picChg chg="add del mod">
          <ac:chgData name="Francisco Valentin Ramirez Cuevas" userId="e79bf063-6348-4b44-8f45-581164b14c81" providerId="ADAL" clId="{E617E71C-C790-49B5-98A0-A402BB219E28}" dt="2022-10-02T13:43:44.943" v="67" actId="478"/>
          <ac:picMkLst>
            <pc:docMk/>
            <pc:sldMk cId="3376630568" sldId="290"/>
            <ac:picMk id="4" creationId="{183F806A-89F7-F118-5F8B-F8E83D507EB2}"/>
          </ac:picMkLst>
        </pc:picChg>
        <pc:picChg chg="del mod">
          <ac:chgData name="Francisco Valentin Ramirez Cuevas" userId="e79bf063-6348-4b44-8f45-581164b14c81" providerId="ADAL" clId="{E617E71C-C790-49B5-98A0-A402BB219E28}" dt="2022-10-02T13:42:11.250" v="44" actId="478"/>
          <ac:picMkLst>
            <pc:docMk/>
            <pc:sldMk cId="3376630568" sldId="290"/>
            <ac:picMk id="5" creationId="{C2949940-D20B-1F98-3E4C-9416E208A0E4}"/>
          </ac:picMkLst>
        </pc:picChg>
        <pc:picChg chg="del mod">
          <ac:chgData name="Francisco Valentin Ramirez Cuevas" userId="e79bf063-6348-4b44-8f45-581164b14c81" providerId="ADAL" clId="{E617E71C-C790-49B5-98A0-A402BB219E28}" dt="2022-10-02T13:42:09.841" v="42" actId="21"/>
          <ac:picMkLst>
            <pc:docMk/>
            <pc:sldMk cId="3376630568" sldId="290"/>
            <ac:picMk id="8" creationId="{15E9312B-3711-9BBF-ABC8-0339D7D0374C}"/>
          </ac:picMkLst>
        </pc:picChg>
      </pc:sldChg>
      <pc:sldChg chg="addSp delSp modSp add mod">
        <pc:chgData name="Francisco Valentin Ramirez Cuevas" userId="e79bf063-6348-4b44-8f45-581164b14c81" providerId="ADAL" clId="{E617E71C-C790-49B5-98A0-A402BB219E28}" dt="2022-10-02T22:18:50.065" v="96" actId="1076"/>
        <pc:sldMkLst>
          <pc:docMk/>
          <pc:sldMk cId="3260262060" sldId="291"/>
        </pc:sldMkLst>
        <pc:picChg chg="del mod">
          <ac:chgData name="Francisco Valentin Ramirez Cuevas" userId="e79bf063-6348-4b44-8f45-581164b14c81" providerId="ADAL" clId="{E617E71C-C790-49B5-98A0-A402BB219E28}" dt="2022-10-02T13:43:41.157" v="65" actId="478"/>
          <ac:picMkLst>
            <pc:docMk/>
            <pc:sldMk cId="3260262060" sldId="291"/>
            <ac:picMk id="2" creationId="{34512118-18C6-32BF-1AD5-A444CAB57CF8}"/>
          </ac:picMkLst>
        </pc:picChg>
        <pc:picChg chg="add mod">
          <ac:chgData name="Francisco Valentin Ramirez Cuevas" userId="e79bf063-6348-4b44-8f45-581164b14c81" providerId="ADAL" clId="{E617E71C-C790-49B5-98A0-A402BB219E28}" dt="2022-10-02T14:16:23.859" v="85" actId="1035"/>
          <ac:picMkLst>
            <pc:docMk/>
            <pc:sldMk cId="3260262060" sldId="291"/>
            <ac:picMk id="3" creationId="{FB35CB3A-CBEC-6549-6B46-DB9958A9858D}"/>
          </ac:picMkLst>
        </pc:picChg>
        <pc:picChg chg="del">
          <ac:chgData name="Francisco Valentin Ramirez Cuevas" userId="e79bf063-6348-4b44-8f45-581164b14c81" providerId="ADAL" clId="{E617E71C-C790-49B5-98A0-A402BB219E28}" dt="2022-10-02T13:43:39.638" v="63" actId="21"/>
          <ac:picMkLst>
            <pc:docMk/>
            <pc:sldMk cId="3260262060" sldId="291"/>
            <ac:picMk id="4" creationId="{183F806A-89F7-F118-5F8B-F8E83D507EB2}"/>
          </ac:picMkLst>
        </pc:picChg>
        <pc:picChg chg="add del mod">
          <ac:chgData name="Francisco Valentin Ramirez Cuevas" userId="e79bf063-6348-4b44-8f45-581164b14c81" providerId="ADAL" clId="{E617E71C-C790-49B5-98A0-A402BB219E28}" dt="2022-10-02T14:16:19.025" v="83" actId="478"/>
          <ac:picMkLst>
            <pc:docMk/>
            <pc:sldMk cId="3260262060" sldId="291"/>
            <ac:picMk id="6" creationId="{E01112FF-6A5C-6549-E442-228880D49FBE}"/>
          </ac:picMkLst>
        </pc:picChg>
        <pc:picChg chg="add del">
          <ac:chgData name="Francisco Valentin Ramirez Cuevas" userId="e79bf063-6348-4b44-8f45-581164b14c81" providerId="ADAL" clId="{E617E71C-C790-49B5-98A0-A402BB219E28}" dt="2022-10-02T14:16:35.989" v="87" actId="21"/>
          <ac:picMkLst>
            <pc:docMk/>
            <pc:sldMk cId="3260262060" sldId="291"/>
            <ac:picMk id="8" creationId="{5AEDE194-32C1-0AB8-5736-5F13EFC2EAFA}"/>
          </ac:picMkLst>
        </pc:picChg>
        <pc:picChg chg="add mod">
          <ac:chgData name="Francisco Valentin Ramirez Cuevas" userId="e79bf063-6348-4b44-8f45-581164b14c81" providerId="ADAL" clId="{E617E71C-C790-49B5-98A0-A402BB219E28}" dt="2022-10-02T22:18:50.065" v="96" actId="1076"/>
          <ac:picMkLst>
            <pc:docMk/>
            <pc:sldMk cId="3260262060" sldId="291"/>
            <ac:picMk id="9" creationId="{DD7AECD8-492F-A809-6FB3-3B9C35AB058E}"/>
          </ac:picMkLst>
        </pc:picChg>
      </pc:sldChg>
    </pc:docChg>
  </pc:docChgLst>
  <pc:docChgLst>
    <pc:chgData name="Francisco Valentin Ramirez Cuevas" userId="e79bf063-6348-4b44-8f45-581164b14c81" providerId="ADAL" clId="{C1042F29-CC7F-4C81-9EF2-722097B8FCCA}"/>
    <pc:docChg chg="undo redo custSel addSld delSld modSld sldOrd">
      <pc:chgData name="Francisco Valentin Ramirez Cuevas" userId="e79bf063-6348-4b44-8f45-581164b14c81" providerId="ADAL" clId="{C1042F29-CC7F-4C81-9EF2-722097B8FCCA}" dt="2022-09-22T03:23:35.865" v="1509"/>
      <pc:docMkLst>
        <pc:docMk/>
      </pc:docMkLst>
      <pc:sldChg chg="addSp delSp modSp add mod ord">
        <pc:chgData name="Francisco Valentin Ramirez Cuevas" userId="e79bf063-6348-4b44-8f45-581164b14c81" providerId="ADAL" clId="{C1042F29-CC7F-4C81-9EF2-722097B8FCCA}" dt="2022-09-21T15:14:33.202" v="690" actId="692"/>
        <pc:sldMkLst>
          <pc:docMk/>
          <pc:sldMk cId="3707321105" sldId="276"/>
        </pc:sldMkLst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7" creationId="{20F66C05-96A7-21F8-BDA4-12D266C4F018}"/>
          </ac:spMkLst>
        </pc:spChg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8" creationId="{77C1CB30-97FF-1836-E146-20E27D617CC6}"/>
          </ac:spMkLst>
        </pc:spChg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9" creationId="{7D0119B2-DCA6-0241-8329-91B678B05064}"/>
          </ac:spMkLst>
        </pc:spChg>
        <pc:spChg chg="add mod ord">
          <ac:chgData name="Francisco Valentin Ramirez Cuevas" userId="e79bf063-6348-4b44-8f45-581164b14c81" providerId="ADAL" clId="{C1042F29-CC7F-4C81-9EF2-722097B8FCCA}" dt="2022-09-21T15:13:23.984" v="683" actId="692"/>
          <ac:spMkLst>
            <pc:docMk/>
            <pc:sldMk cId="3707321105" sldId="276"/>
            <ac:spMk id="24" creationId="{6ACC007E-AC69-BE6B-6C00-05D0FFB53021}"/>
          </ac:spMkLst>
        </pc:spChg>
        <pc:spChg chg="add del">
          <ac:chgData name="Francisco Valentin Ramirez Cuevas" userId="e79bf063-6348-4b44-8f45-581164b14c81" providerId="ADAL" clId="{C1042F29-CC7F-4C81-9EF2-722097B8FCCA}" dt="2022-09-21T14:35:10.057" v="69" actId="478"/>
          <ac:spMkLst>
            <pc:docMk/>
            <pc:sldMk cId="3707321105" sldId="276"/>
            <ac:spMk id="30" creationId="{AE3426A3-DD71-307E-4092-578F237445C8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1" creationId="{BD16006D-D3CD-61E4-6B22-B3A689D3BC62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2" creationId="{5114D6E7-345E-652B-6A71-DF8DCAA8ED7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3" creationId="{0A737FA4-DD06-9458-3C44-8F8714630CBE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4" creationId="{B72B5152-EE35-DABD-DC16-CBBFE80373F4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5" creationId="{34FA204D-C7EE-909E-EDDE-2DD06C4245A0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6" creationId="{8CB4667E-B14A-7EB0-BF04-2CDA5D5B1F69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7" creationId="{EF9AC017-D2D9-CF99-419D-AA5354F17AB4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8" creationId="{D7F76C83-5B00-B7A7-A334-6915A8640B61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39" creationId="{1CEDB45D-97E3-F486-2275-B20F437F0F3C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0" creationId="{9B0678A4-A4D2-BA07-6A05-72D0A15CC8E9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1" creationId="{7F5E8976-38A1-8FED-E751-2AC713804045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2" creationId="{FB00E3CE-D9DB-7101-B9D4-0CBE3EAA5D52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3" creationId="{7B9021CA-0E15-7F0A-4630-62E470473000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57" creationId="{E5CA6742-F3BE-245E-6211-325CA7D85AC6}"/>
          </ac:spMkLst>
        </pc:spChg>
        <pc:spChg chg="add del mod">
          <ac:chgData name="Francisco Valentin Ramirez Cuevas" userId="e79bf063-6348-4b44-8f45-581164b14c81" providerId="ADAL" clId="{C1042F29-CC7F-4C81-9EF2-722097B8FCCA}" dt="2022-09-21T14:45:36.305" v="225"/>
          <ac:spMkLst>
            <pc:docMk/>
            <pc:sldMk cId="3707321105" sldId="276"/>
            <ac:spMk id="58" creationId="{1DBE4149-B269-C7BD-8F8F-CDCF1101BCBE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59" creationId="{DCD7F251-1F6B-C4D5-0475-B8EFE2D91C5A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60" creationId="{4B1010D6-2847-7CE3-91EE-80EF74EBDEA6}"/>
          </ac:spMkLst>
        </pc:spChg>
        <pc:spChg chg="add mod">
          <ac:chgData name="Francisco Valentin Ramirez Cuevas" userId="e79bf063-6348-4b44-8f45-581164b14c81" providerId="ADAL" clId="{C1042F29-CC7F-4C81-9EF2-722097B8FCCA}" dt="2022-09-21T14:48:18.425" v="263" actId="403"/>
          <ac:spMkLst>
            <pc:docMk/>
            <pc:sldMk cId="3707321105" sldId="276"/>
            <ac:spMk id="61" creationId="{F5E8366E-3AD2-7DEF-E920-3B22B2A6506A}"/>
          </ac:spMkLst>
        </pc:spChg>
        <pc:spChg chg="add del mod">
          <ac:chgData name="Francisco Valentin Ramirez Cuevas" userId="e79bf063-6348-4b44-8f45-581164b14c81" providerId="ADAL" clId="{C1042F29-CC7F-4C81-9EF2-722097B8FCCA}" dt="2022-09-21T14:48:02.707" v="260" actId="478"/>
          <ac:spMkLst>
            <pc:docMk/>
            <pc:sldMk cId="3707321105" sldId="276"/>
            <ac:spMk id="62" creationId="{E12BEE76-1EF7-9C51-84A6-43A9D93C0BA4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4:40:52.217" v="141" actId="165"/>
          <ac:grpSpMkLst>
            <pc:docMk/>
            <pc:sldMk cId="3707321105" sldId="276"/>
            <ac:grpSpMk id="44" creationId="{BD21FD65-F693-0B91-564A-EE88F5582AAB}"/>
          </ac:grpSpMkLst>
        </pc:grpChg>
        <pc:picChg chg="add del">
          <ac:chgData name="Francisco Valentin Ramirez Cuevas" userId="e79bf063-6348-4b44-8f45-581164b14c81" providerId="ADAL" clId="{C1042F29-CC7F-4C81-9EF2-722097B8FCCA}" dt="2022-09-21T14:31:02.474" v="3" actId="22"/>
          <ac:picMkLst>
            <pc:docMk/>
            <pc:sldMk cId="3707321105" sldId="276"/>
            <ac:picMk id="11" creationId="{6F4D72C8-3C90-5971-AD55-A87C2EBE56E8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31:47.823" v="17" actId="21"/>
          <ac:picMkLst>
            <pc:docMk/>
            <pc:sldMk cId="3707321105" sldId="276"/>
            <ac:picMk id="13" creationId="{2CA08D53-45DD-BF18-57C5-56E08607E57D}"/>
          </ac:picMkLst>
        </pc:picChg>
        <pc:picChg chg="add del mod ord">
          <ac:chgData name="Francisco Valentin Ramirez Cuevas" userId="e79bf063-6348-4b44-8f45-581164b14c81" providerId="ADAL" clId="{C1042F29-CC7F-4C81-9EF2-722097B8FCCA}" dt="2022-09-21T14:33:50.363" v="48" actId="478"/>
          <ac:picMkLst>
            <pc:docMk/>
            <pc:sldMk cId="3707321105" sldId="276"/>
            <ac:picMk id="23" creationId="{B99CBAA8-D057-2003-2D8D-D85151C12945}"/>
          </ac:picMkLst>
        </pc:pic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2" creationId="{C1A30906-7FD0-6F3E-F4CB-83C0A1595921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4" creationId="{66943D97-F380-E484-C45E-A7739BD1B06B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5" creationId="{83ADA7B8-1619-4D57-070E-61D434C48134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6" creationId="{79E3FD33-1C4B-DFC6-C1FE-DE0BC821008F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10" creationId="{9DC7F07C-8210-B9C1-5BE7-9251A8D65146}"/>
          </ac:cxnSpMkLst>
        </pc:cxnChg>
        <pc:cxnChg chg="add mod">
          <ac:chgData name="Francisco Valentin Ramirez Cuevas" userId="e79bf063-6348-4b44-8f45-581164b14c81" providerId="ADAL" clId="{C1042F29-CC7F-4C81-9EF2-722097B8FCCA}" dt="2022-09-21T14:48:08.044" v="261" actId="403"/>
          <ac:cxnSpMkLst>
            <pc:docMk/>
            <pc:sldMk cId="3707321105" sldId="276"/>
            <ac:cxnSpMk id="15" creationId="{D75E6C2B-C454-C13F-42D2-E5EA2FA30D4A}"/>
          </ac:cxnSpMkLst>
        </pc:cxnChg>
        <pc:cxnChg chg="add mod">
          <ac:chgData name="Francisco Valentin Ramirez Cuevas" userId="e79bf063-6348-4b44-8f45-581164b14c81" providerId="ADAL" clId="{C1042F29-CC7F-4C81-9EF2-722097B8FCCA}" dt="2022-09-21T14:45:12.543" v="212" actId="14100"/>
          <ac:cxnSpMkLst>
            <pc:docMk/>
            <pc:sldMk cId="3707321105" sldId="276"/>
            <ac:cxnSpMk id="18" creationId="{556BCE54-ADCE-258C-2FE5-8CEDB87C197F}"/>
          </ac:cxnSpMkLst>
        </pc:cxnChg>
        <pc:cxnChg chg="add mod">
          <ac:chgData name="Francisco Valentin Ramirez Cuevas" userId="e79bf063-6348-4b44-8f45-581164b14c81" providerId="ADAL" clId="{C1042F29-CC7F-4C81-9EF2-722097B8FCCA}" dt="2022-09-21T14:48:08.044" v="261" actId="403"/>
          <ac:cxnSpMkLst>
            <pc:docMk/>
            <pc:sldMk cId="3707321105" sldId="276"/>
            <ac:cxnSpMk id="25" creationId="{8A6691A5-EE59-8D4C-5564-C36C93DF0146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4:33:28.135" v="41" actId="478"/>
          <ac:cxnSpMkLst>
            <pc:docMk/>
            <pc:sldMk cId="3707321105" sldId="276"/>
            <ac:cxnSpMk id="27" creationId="{F6DE79FA-FF1A-D713-3BD7-92D251B9976C}"/>
          </ac:cxnSpMkLst>
        </pc:cxnChg>
        <pc:cxnChg chg="add mod">
          <ac:chgData name="Francisco Valentin Ramirez Cuevas" userId="e79bf063-6348-4b44-8f45-581164b14c81" providerId="ADAL" clId="{C1042F29-CC7F-4C81-9EF2-722097B8FCCA}" dt="2022-09-21T14:43:53.182" v="183" actId="1038"/>
          <ac:cxnSpMkLst>
            <pc:docMk/>
            <pc:sldMk cId="3707321105" sldId="276"/>
            <ac:cxnSpMk id="28" creationId="{F223D0F0-C1AE-3DD1-80F3-FBE05785F0D1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45" creationId="{C1CE0451-9564-6614-991B-0D5F59F851A7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48" creationId="{87DBE80D-445C-C6D7-01EC-6E9DD0B7EB17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4:44:39.216" v="193" actId="478"/>
          <ac:cxnSpMkLst>
            <pc:docMk/>
            <pc:sldMk cId="3707321105" sldId="276"/>
            <ac:cxnSpMk id="51" creationId="{7C7B0A1F-B02C-97E2-F1DA-ADFA4E88FE9B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53" creationId="{67A48E4C-C0DA-3D79-F7BB-998BA4C552B5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21.798" v="688" actId="692"/>
          <ac:cxnSpMkLst>
            <pc:docMk/>
            <pc:sldMk cId="3707321105" sldId="276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3:23:35.865" v="1509"/>
        <pc:sldMkLst>
          <pc:docMk/>
          <pc:sldMk cId="289975110" sldId="277"/>
        </pc:sldMkLst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24" creationId="{6ACC007E-AC69-BE6B-6C00-05D0FFB53021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27" creationId="{AE08C5FC-BEA2-8131-8F01-09F784FB98C7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29" creationId="{08BAAFA5-F6A8-1578-590A-C1D85AAF73F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30" creationId="{DC565BB1-1196-6B37-8D80-89424C670143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1" creationId="{BD16006D-D3CD-61E4-6B22-B3A689D3BC62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2" creationId="{5114D6E7-345E-652B-6A71-DF8DCAA8ED7D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3" creationId="{0A737FA4-DD06-9458-3C44-8F8714630CBE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4" creationId="{B72B5152-EE35-DABD-DC16-CBBFE80373F4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5" creationId="{34FA204D-C7EE-909E-EDDE-2DD06C4245A0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6" creationId="{8CB4667E-B14A-7EB0-BF04-2CDA5D5B1F69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7" creationId="{EF9AC017-D2D9-CF99-419D-AA5354F17AB4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8" creationId="{D7F76C83-5B00-B7A7-A334-6915A8640B61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39" creationId="{9398CAB4-6539-0A2E-3C7B-7BDA4C619BBD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0" creationId="{8A6F4967-A0C3-0B1F-5BA8-B57CA82FB35F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1" creationId="{C56CE224-6E45-0373-467C-AF4106B961A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2" creationId="{FE4E821C-579B-552D-ECB8-50EAFF21DF88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3" creationId="{24331EC5-08EB-584D-5F6B-BB33F7B25116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4" creationId="{411E7ED5-40AC-0B93-5E97-2AFCD6EDB88F}"/>
          </ac:spMkLst>
        </pc:spChg>
        <pc:spChg chg="add del mod">
          <ac:chgData name="Francisco Valentin Ramirez Cuevas" userId="e79bf063-6348-4b44-8f45-581164b14c81" providerId="ADAL" clId="{C1042F29-CC7F-4C81-9EF2-722097B8FCCA}" dt="2022-09-21T15:04:59.792" v="565"/>
          <ac:spMkLst>
            <pc:docMk/>
            <pc:sldMk cId="289975110" sldId="277"/>
            <ac:spMk id="46" creationId="{3746C375-7461-A64E-8527-690724BE329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7" creationId="{0625B47E-5E4F-B960-A8A9-D65333A3863E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9" creationId="{A00AE0A2-3C17-6ED5-83A7-D2D6D7761063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50" creationId="{F1E8D63C-395F-9EE9-1CAB-BBBD5156E86D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57" creationId="{E5CA6742-F3BE-245E-6211-325CA7D85AC6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59" creationId="{DCD7F251-1F6B-C4D5-0475-B8EFE2D91C5A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0" creationId="{4B1010D6-2847-7CE3-91EE-80EF74EBDEA6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1" creationId="{F5E8366E-3AD2-7DEF-E920-3B22B2A6506A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5:07:14.212" v="665" actId="165"/>
          <ac:grpSpMkLst>
            <pc:docMk/>
            <pc:sldMk cId="289975110" sldId="277"/>
            <ac:grpSpMk id="26" creationId="{992A196B-6E3D-9631-68FA-D521FA775FA7}"/>
          </ac:grpSpMkLst>
        </pc:grpChg>
        <pc:picChg chg="add del">
          <ac:chgData name="Francisco Valentin Ramirez Cuevas" userId="e79bf063-6348-4b44-8f45-581164b14c81" providerId="ADAL" clId="{C1042F29-CC7F-4C81-9EF2-722097B8FCCA}" dt="2022-09-21T14:55:24.416" v="287" actId="21"/>
          <ac:picMkLst>
            <pc:docMk/>
            <pc:sldMk cId="289975110" sldId="277"/>
            <ac:picMk id="3" creationId="{0E0A1EDA-3BE6-1DE8-692A-4A446AE46247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10.441" v="300" actId="478"/>
          <ac:picMkLst>
            <pc:docMk/>
            <pc:sldMk cId="289975110" sldId="277"/>
            <ac:picMk id="4" creationId="{FC913EB5-3132-FE75-33FA-393F991A992F}"/>
          </ac:picMkLst>
        </pc:picChg>
        <pc:picChg chg="add del">
          <ac:chgData name="Francisco Valentin Ramirez Cuevas" userId="e79bf063-6348-4b44-8f45-581164b14c81" providerId="ADAL" clId="{C1042F29-CC7F-4C81-9EF2-722097B8FCCA}" dt="2022-09-21T14:55:47.213" v="292" actId="21"/>
          <ac:picMkLst>
            <pc:docMk/>
            <pc:sldMk cId="289975110" sldId="277"/>
            <ac:picMk id="6" creationId="{FA38FFB3-6A57-0EE0-25A4-819A7C76BE1B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08.970" v="298" actId="478"/>
          <ac:picMkLst>
            <pc:docMk/>
            <pc:sldMk cId="289975110" sldId="277"/>
            <ac:picMk id="7" creationId="{C8B0F62A-B387-0DFD-0C30-871D1E7E1376}"/>
          </ac:picMkLst>
        </pc:picChg>
        <pc:picChg chg="add del">
          <ac:chgData name="Francisco Valentin Ramirez Cuevas" userId="e79bf063-6348-4b44-8f45-581164b14c81" providerId="ADAL" clId="{C1042F29-CC7F-4C81-9EF2-722097B8FCCA}" dt="2022-09-21T14:56:15.944" v="302" actId="21"/>
          <ac:picMkLst>
            <pc:docMk/>
            <pc:sldMk cId="289975110" sldId="277"/>
            <ac:picMk id="9" creationId="{0CB0D1F1-3165-35ED-DCA3-70FF68BFEA7C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40.088" v="311" actId="478"/>
          <ac:picMkLst>
            <pc:docMk/>
            <pc:sldMk cId="289975110" sldId="277"/>
            <ac:picMk id="10" creationId="{18F08614-5222-9DD2-DFEA-A78E34EFC02C}"/>
          </ac:picMkLst>
        </pc:picChg>
        <pc:picChg chg="add del">
          <ac:chgData name="Francisco Valentin Ramirez Cuevas" userId="e79bf063-6348-4b44-8f45-581164b14c81" providerId="ADAL" clId="{C1042F29-CC7F-4C81-9EF2-722097B8FCCA}" dt="2022-09-21T14:56:32.987" v="305" actId="21"/>
          <ac:picMkLst>
            <pc:docMk/>
            <pc:sldMk cId="289975110" sldId="277"/>
            <ac:picMk id="12" creationId="{ED70A17B-1E5A-B2C0-F900-F3227E1152D4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35.372" v="307"/>
          <ac:picMkLst>
            <pc:docMk/>
            <pc:sldMk cId="289975110" sldId="277"/>
            <ac:picMk id="13" creationId="{9057F1C5-6774-B072-3752-727898A2B0B6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7:30.907" v="327" actId="21"/>
          <ac:picMkLst>
            <pc:docMk/>
            <pc:sldMk cId="289975110" sldId="277"/>
            <ac:picMk id="14" creationId="{F19E0B0A-ED2F-741F-AEE8-F2F092860A65}"/>
          </ac:picMkLst>
        </pc:picChg>
        <pc:picChg chg="add del">
          <ac:chgData name="Francisco Valentin Ramirez Cuevas" userId="e79bf063-6348-4b44-8f45-581164b14c81" providerId="ADAL" clId="{C1042F29-CC7F-4C81-9EF2-722097B8FCCA}" dt="2022-09-21T14:56:53.185" v="313" actId="21"/>
          <ac:picMkLst>
            <pc:docMk/>
            <pc:sldMk cId="289975110" sldId="277"/>
            <ac:picMk id="17" creationId="{265DD9B5-DB6B-6EDF-2216-0388232DDC38}"/>
          </ac:picMkLst>
        </pc:picChg>
        <pc:picChg chg="add del mod or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19" creationId="{A3883CB3-BE1E-1477-2D3C-607C2795E671}"/>
          </ac:picMkLst>
        </pc:picChg>
        <pc:picChg chg="add del mo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20" creationId="{4FD7ED86-77E1-A261-A37D-CC7B2998F76C}"/>
          </ac:picMkLst>
        </pc:picChg>
        <pc:picChg chg="add del mo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21" creationId="{7170E8B3-BB27-12D2-83B7-A93C601088E1}"/>
          </ac:picMkLst>
        </pc:picChg>
        <pc:picChg chg="add mod">
          <ac:chgData name="Francisco Valentin Ramirez Cuevas" userId="e79bf063-6348-4b44-8f45-581164b14c81" providerId="ADAL" clId="{C1042F29-CC7F-4C81-9EF2-722097B8FCCA}" dt="2022-09-21T14:59:26.850" v="476" actId="571"/>
          <ac:picMkLst>
            <pc:docMk/>
            <pc:sldMk cId="289975110" sldId="277"/>
            <ac:picMk id="22" creationId="{174706C5-51DA-9C03-C7C0-799BB571CC53}"/>
          </ac:picMkLst>
        </pc:picChg>
        <pc:picChg chg="add mod">
          <ac:chgData name="Francisco Valentin Ramirez Cuevas" userId="e79bf063-6348-4b44-8f45-581164b14c81" providerId="ADAL" clId="{C1042F29-CC7F-4C81-9EF2-722097B8FCCA}" dt="2022-09-21T14:59:26.850" v="476" actId="571"/>
          <ac:picMkLst>
            <pc:docMk/>
            <pc:sldMk cId="289975110" sldId="277"/>
            <ac:picMk id="23" creationId="{E45AC77C-4787-172A-0A6D-C2F09B2789D7}"/>
          </ac:picMkLst>
        </pc:picChg>
        <pc:picChg chg="add del">
          <ac:chgData name="Francisco Valentin Ramirez Cuevas" userId="e79bf063-6348-4b44-8f45-581164b14c81" providerId="ADAL" clId="{C1042F29-CC7F-4C81-9EF2-722097B8FCCA}" dt="2022-09-21T15:11:14.059" v="672" actId="478"/>
          <ac:picMkLst>
            <pc:docMk/>
            <pc:sldMk cId="289975110" sldId="277"/>
            <ac:picMk id="52" creationId="{625895B9-49E8-7EE0-1543-EE3B29AEB21F}"/>
          </ac:picMkLst>
        </pc:picChg>
        <pc:picChg chg="add del">
          <ac:chgData name="Francisco Valentin Ramirez Cuevas" userId="e79bf063-6348-4b44-8f45-581164b14c81" providerId="ADAL" clId="{C1042F29-CC7F-4C81-9EF2-722097B8FCCA}" dt="2022-09-22T03:23:21.455" v="1505" actId="21"/>
          <ac:picMkLst>
            <pc:docMk/>
            <pc:sldMk cId="289975110" sldId="277"/>
            <ac:picMk id="55" creationId="{FF76208B-D911-5F99-67CC-D53FF9187FFF}"/>
          </ac:picMkLst>
        </pc:picChg>
        <pc:picChg chg="add mod">
          <ac:chgData name="Francisco Valentin Ramirez Cuevas" userId="e79bf063-6348-4b44-8f45-581164b14c81" providerId="ADAL" clId="{C1042F29-CC7F-4C81-9EF2-722097B8FCCA}" dt="2022-09-22T03:23:35.865" v="1509"/>
          <ac:picMkLst>
            <pc:docMk/>
            <pc:sldMk cId="289975110" sldId="277"/>
            <ac:picMk id="56" creationId="{E5967E8D-F662-5A1D-BBC6-D20D8C8A0EB0}"/>
          </ac:picMkLst>
        </pc:pic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15" creationId="{D75E6C2B-C454-C13F-42D2-E5EA2FA30D4A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18" creationId="{556BCE54-ADCE-258C-2FE5-8CEDB87C197F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25" creationId="{8A6691A5-EE59-8D4C-5564-C36C93DF0146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28" creationId="{F223D0F0-C1AE-3DD1-80F3-FBE05785F0D1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45" creationId="{C1CE0451-9564-6614-991B-0D5F59F851A7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48" creationId="{87DBE80D-445C-C6D7-01EC-6E9DD0B7EB17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53" creationId="{67A48E4C-C0DA-3D79-F7BB-998BA4C552B5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1T15:54:28.202" v="1266" actId="692"/>
        <pc:sldMkLst>
          <pc:docMk/>
          <pc:sldMk cId="1754746467" sldId="279"/>
        </pc:sldMkLst>
        <pc:spChg chg="add del mod">
          <ac:chgData name="Francisco Valentin Ramirez Cuevas" userId="e79bf063-6348-4b44-8f45-581164b14c81" providerId="ADAL" clId="{C1042F29-CC7F-4C81-9EF2-722097B8FCCA}" dt="2022-09-21T15:15:16.066" v="696" actId="478"/>
          <ac:spMkLst>
            <pc:docMk/>
            <pc:sldMk cId="1754746467" sldId="279"/>
            <ac:spMk id="2" creationId="{59CE3B1E-24B8-21D3-1842-A452E56BDD4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6:51.639" v="777" actId="206"/>
          <ac:spMkLst>
            <pc:docMk/>
            <pc:sldMk cId="1754746467" sldId="279"/>
            <ac:spMk id="3" creationId="{7F7F5661-B094-2C35-0832-BF6432ABB7B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8:20.475" v="795" actId="206"/>
          <ac:spMkLst>
            <pc:docMk/>
            <pc:sldMk cId="1754746467" sldId="279"/>
            <ac:spMk id="4" creationId="{DBC81CED-5FE6-5D06-8EA5-F9317A7184D0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7:52.640" v="791" actId="14100"/>
          <ac:spMkLst>
            <pc:docMk/>
            <pc:sldMk cId="1754746467" sldId="279"/>
            <ac:spMk id="5" creationId="{B04F7B7D-83F0-B64B-9AEC-652B77E5CD7F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8:10.591" v="794" actId="206"/>
          <ac:spMkLst>
            <pc:docMk/>
            <pc:sldMk cId="1754746467" sldId="279"/>
            <ac:spMk id="6" creationId="{3DF48355-18F6-D9D6-7AD4-EE142CDDA40C}"/>
          </ac:spMkLst>
        </pc:spChg>
        <pc:spChg chg="add mod">
          <ac:chgData name="Francisco Valentin Ramirez Cuevas" userId="e79bf063-6348-4b44-8f45-581164b14c81" providerId="ADAL" clId="{C1042F29-CC7F-4C81-9EF2-722097B8FCCA}" dt="2022-09-21T15:16:28.268" v="744" actId="571"/>
          <ac:spMkLst>
            <pc:docMk/>
            <pc:sldMk cId="1754746467" sldId="279"/>
            <ac:spMk id="7" creationId="{45573BFA-4349-736E-B558-9CE4132087AC}"/>
          </ac:spMkLst>
        </pc:spChg>
        <pc:spChg chg="add mod">
          <ac:chgData name="Francisco Valentin Ramirez Cuevas" userId="e79bf063-6348-4b44-8f45-581164b14c81" providerId="ADAL" clId="{C1042F29-CC7F-4C81-9EF2-722097B8FCCA}" dt="2022-09-21T15:16:28.268" v="744" actId="571"/>
          <ac:spMkLst>
            <pc:docMk/>
            <pc:sldMk cId="1754746467" sldId="279"/>
            <ac:spMk id="8" creationId="{0D0204F1-7F17-01F4-A40F-3673257C1653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9" creationId="{BE16EFF4-0E48-4394-96FE-1E6BAAF1815F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0" creationId="{D55B4B04-A7D6-B0D4-1974-58F48F32FD96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1" creationId="{2CB27448-041B-96F4-3340-33E5025CFFB8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2" creationId="{847B580D-12B5-E210-773D-D8F8E3BF8A04}"/>
          </ac:spMkLst>
        </pc:spChg>
        <pc:spChg chg="add del mod">
          <ac:chgData name="Francisco Valentin Ramirez Cuevas" userId="e79bf063-6348-4b44-8f45-581164b14c81" providerId="ADAL" clId="{C1042F29-CC7F-4C81-9EF2-722097B8FCCA}" dt="2022-09-21T15:17:21.140" v="753" actId="478"/>
          <ac:spMkLst>
            <pc:docMk/>
            <pc:sldMk cId="1754746467" sldId="279"/>
            <ac:spMk id="14" creationId="{B46EE8E0-F4DC-23F5-0C12-D854F74DE5F0}"/>
          </ac:spMkLst>
        </pc:spChg>
        <pc:spChg chg="add del">
          <ac:chgData name="Francisco Valentin Ramirez Cuevas" userId="e79bf063-6348-4b44-8f45-581164b14c81" providerId="ADAL" clId="{C1042F29-CC7F-4C81-9EF2-722097B8FCCA}" dt="2022-09-21T15:28:26.876" v="798" actId="478"/>
          <ac:spMkLst>
            <pc:docMk/>
            <pc:sldMk cId="1754746467" sldId="279"/>
            <ac:spMk id="16" creationId="{BDF57AD4-9F05-8CD3-1AC6-A5D7E5C061B4}"/>
          </ac:spMkLst>
        </pc:spChg>
        <pc:spChg chg="add del mod">
          <ac:chgData name="Francisco Valentin Ramirez Cuevas" userId="e79bf063-6348-4b44-8f45-581164b14c81" providerId="ADAL" clId="{C1042F29-CC7F-4C81-9EF2-722097B8FCCA}" dt="2022-09-21T15:28:26.172" v="797" actId="478"/>
          <ac:spMkLst>
            <pc:docMk/>
            <pc:sldMk cId="1754746467" sldId="279"/>
            <ac:spMk id="17" creationId="{F2F244DB-A053-BB0A-3873-BF9D5F0C1341}"/>
          </ac:spMkLst>
        </pc:spChg>
        <pc:spChg chg="add del">
          <ac:chgData name="Francisco Valentin Ramirez Cuevas" userId="e79bf063-6348-4b44-8f45-581164b14c81" providerId="ADAL" clId="{C1042F29-CC7F-4C81-9EF2-722097B8FCCA}" dt="2022-09-21T15:18:59.205" v="759" actId="478"/>
          <ac:spMkLst>
            <pc:docMk/>
            <pc:sldMk cId="1754746467" sldId="279"/>
            <ac:spMk id="19" creationId="{0395BE70-0108-DE56-C410-0CF049709982}"/>
          </ac:spMkLst>
        </pc:spChg>
        <pc:spChg chg="add del mod">
          <ac:chgData name="Francisco Valentin Ramirez Cuevas" userId="e79bf063-6348-4b44-8f45-581164b14c81" providerId="ADAL" clId="{C1042F29-CC7F-4C81-9EF2-722097B8FCCA}" dt="2022-09-21T15:28:25.486" v="796" actId="478"/>
          <ac:spMkLst>
            <pc:docMk/>
            <pc:sldMk cId="1754746467" sldId="279"/>
            <ac:spMk id="20" creationId="{60E1CC62-6B00-9650-0B58-1BA9C3CA187E}"/>
          </ac:spMkLst>
        </pc:spChg>
        <pc:spChg chg="mod ord">
          <ac:chgData name="Francisco Valentin Ramirez Cuevas" userId="e79bf063-6348-4b44-8f45-581164b14c81" providerId="ADAL" clId="{C1042F29-CC7F-4C81-9EF2-722097B8FCCA}" dt="2022-09-21T15:54:28.202" v="1266" actId="692"/>
          <ac:spMkLst>
            <pc:docMk/>
            <pc:sldMk cId="1754746467" sldId="279"/>
            <ac:spMk id="24" creationId="{6ACC007E-AC69-BE6B-6C00-05D0FFB53021}"/>
          </ac:spMkLst>
        </pc:spChg>
        <pc:spChg chg="add del">
          <ac:chgData name="Francisco Valentin Ramirez Cuevas" userId="e79bf063-6348-4b44-8f45-581164b14c81" providerId="ADAL" clId="{C1042F29-CC7F-4C81-9EF2-722097B8FCCA}" dt="2022-09-21T15:16:00.006" v="720" actId="478"/>
          <ac:spMkLst>
            <pc:docMk/>
            <pc:sldMk cId="1754746467" sldId="279"/>
            <ac:spMk id="31" creationId="{BD16006D-D3CD-61E4-6B22-B3A689D3BC62}"/>
          </ac:spMkLst>
        </pc:spChg>
        <pc:spChg chg="add del">
          <ac:chgData name="Francisco Valentin Ramirez Cuevas" userId="e79bf063-6348-4b44-8f45-581164b14c81" providerId="ADAL" clId="{C1042F29-CC7F-4C81-9EF2-722097B8FCCA}" dt="2022-09-21T15:15:58.739" v="719" actId="478"/>
          <ac:spMkLst>
            <pc:docMk/>
            <pc:sldMk cId="1754746467" sldId="279"/>
            <ac:spMk id="32" creationId="{5114D6E7-345E-652B-6A71-DF8DCAA8ED7D}"/>
          </ac:spMkLst>
        </pc:spChg>
        <pc:spChg chg="del">
          <ac:chgData name="Francisco Valentin Ramirez Cuevas" userId="e79bf063-6348-4b44-8f45-581164b14c81" providerId="ADAL" clId="{C1042F29-CC7F-4C81-9EF2-722097B8FCCA}" dt="2022-09-21T15:15:52.435" v="712" actId="478"/>
          <ac:spMkLst>
            <pc:docMk/>
            <pc:sldMk cId="1754746467" sldId="279"/>
            <ac:spMk id="33" creationId="{0A737FA4-DD06-9458-3C44-8F8714630CBE}"/>
          </ac:spMkLst>
        </pc:spChg>
        <pc:spChg chg="del">
          <ac:chgData name="Francisco Valentin Ramirez Cuevas" userId="e79bf063-6348-4b44-8f45-581164b14c81" providerId="ADAL" clId="{C1042F29-CC7F-4C81-9EF2-722097B8FCCA}" dt="2022-09-21T15:15:51.882" v="711" actId="478"/>
          <ac:spMkLst>
            <pc:docMk/>
            <pc:sldMk cId="1754746467" sldId="279"/>
            <ac:spMk id="34" creationId="{B72B5152-EE35-DABD-DC16-CBBFE80373F4}"/>
          </ac:spMkLst>
        </pc:spChg>
        <pc:spChg chg="del">
          <ac:chgData name="Francisco Valentin Ramirez Cuevas" userId="e79bf063-6348-4b44-8f45-581164b14c81" providerId="ADAL" clId="{C1042F29-CC7F-4C81-9EF2-722097B8FCCA}" dt="2022-09-21T15:15:51.192" v="710" actId="478"/>
          <ac:spMkLst>
            <pc:docMk/>
            <pc:sldMk cId="1754746467" sldId="279"/>
            <ac:spMk id="35" creationId="{34FA204D-C7EE-909E-EDDE-2DD06C4245A0}"/>
          </ac:spMkLst>
        </pc:spChg>
        <pc:spChg chg="del">
          <ac:chgData name="Francisco Valentin Ramirez Cuevas" userId="e79bf063-6348-4b44-8f45-581164b14c81" providerId="ADAL" clId="{C1042F29-CC7F-4C81-9EF2-722097B8FCCA}" dt="2022-09-21T15:15:50.613" v="709" actId="478"/>
          <ac:spMkLst>
            <pc:docMk/>
            <pc:sldMk cId="1754746467" sldId="279"/>
            <ac:spMk id="36" creationId="{8CB4667E-B14A-7EB0-BF04-2CDA5D5B1F69}"/>
          </ac:spMkLst>
        </pc:spChg>
        <pc:spChg chg="del">
          <ac:chgData name="Francisco Valentin Ramirez Cuevas" userId="e79bf063-6348-4b44-8f45-581164b14c81" providerId="ADAL" clId="{C1042F29-CC7F-4C81-9EF2-722097B8FCCA}" dt="2022-09-21T15:15:50.208" v="708" actId="478"/>
          <ac:spMkLst>
            <pc:docMk/>
            <pc:sldMk cId="1754746467" sldId="279"/>
            <ac:spMk id="37" creationId="{EF9AC017-D2D9-CF99-419D-AA5354F17AB4}"/>
          </ac:spMkLst>
        </pc:spChg>
        <pc:spChg chg="del">
          <ac:chgData name="Francisco Valentin Ramirez Cuevas" userId="e79bf063-6348-4b44-8f45-581164b14c81" providerId="ADAL" clId="{C1042F29-CC7F-4C81-9EF2-722097B8FCCA}" dt="2022-09-21T15:15:49.261" v="707" actId="478"/>
          <ac:spMkLst>
            <pc:docMk/>
            <pc:sldMk cId="1754746467" sldId="279"/>
            <ac:spMk id="38" creationId="{D7F76C83-5B00-B7A7-A334-6915A8640B61}"/>
          </ac:spMkLst>
        </pc:spChg>
        <pc:spChg chg="add mod">
          <ac:chgData name="Francisco Valentin Ramirez Cuevas" userId="e79bf063-6348-4b44-8f45-581164b14c81" providerId="ADAL" clId="{C1042F29-CC7F-4C81-9EF2-722097B8FCCA}" dt="2022-09-21T15:53:39.206" v="1257"/>
          <ac:spMkLst>
            <pc:docMk/>
            <pc:sldMk cId="1754746467" sldId="279"/>
            <ac:spMk id="50" creationId="{F678CB01-A9D8-D62A-032A-7C1D340271C7}"/>
          </ac:spMkLst>
        </pc:spChg>
        <pc:spChg chg="mod">
          <ac:chgData name="Francisco Valentin Ramirez Cuevas" userId="e79bf063-6348-4b44-8f45-581164b14c81" providerId="ADAL" clId="{C1042F29-CC7F-4C81-9EF2-722097B8FCCA}" dt="2022-09-21T15:28:35.326" v="819" actId="1038"/>
          <ac:spMkLst>
            <pc:docMk/>
            <pc:sldMk cId="1754746467" sldId="279"/>
            <ac:spMk id="57" creationId="{E5CA6742-F3BE-245E-6211-325CA7D85AC6}"/>
          </ac:spMkLst>
        </pc:spChg>
        <pc:spChg chg="mod">
          <ac:chgData name="Francisco Valentin Ramirez Cuevas" userId="e79bf063-6348-4b44-8f45-581164b14c81" providerId="ADAL" clId="{C1042F29-CC7F-4C81-9EF2-722097B8FCCA}" dt="2022-09-21T15:28:35.326" v="819" actId="1038"/>
          <ac:spMkLst>
            <pc:docMk/>
            <pc:sldMk cId="1754746467" sldId="279"/>
            <ac:spMk id="59" creationId="{DCD7F251-1F6B-C4D5-0475-B8EFE2D91C5A}"/>
          </ac:spMkLst>
        </pc:spChg>
        <pc:spChg chg="del mod">
          <ac:chgData name="Francisco Valentin Ramirez Cuevas" userId="e79bf063-6348-4b44-8f45-581164b14c81" providerId="ADAL" clId="{C1042F29-CC7F-4C81-9EF2-722097B8FCCA}" dt="2022-09-21T15:53:38.985" v="1256" actId="478"/>
          <ac:spMkLst>
            <pc:docMk/>
            <pc:sldMk cId="1754746467" sldId="279"/>
            <ac:spMk id="60" creationId="{4B1010D6-2847-7CE3-91EE-80EF74EBDEA6}"/>
          </ac:spMkLst>
        </pc:spChg>
        <pc:spChg chg="mod">
          <ac:chgData name="Francisco Valentin Ramirez Cuevas" userId="e79bf063-6348-4b44-8f45-581164b14c81" providerId="ADAL" clId="{C1042F29-CC7F-4C81-9EF2-722097B8FCCA}" dt="2022-09-21T15:29:08.203" v="901" actId="1076"/>
          <ac:spMkLst>
            <pc:docMk/>
            <pc:sldMk cId="1754746467" sldId="279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5:16:46.789" v="747" actId="165"/>
          <ac:grpSpMkLst>
            <pc:docMk/>
            <pc:sldMk cId="1754746467" sldId="279"/>
            <ac:grpSpMk id="13" creationId="{ADDF0349-4045-F61B-7FF8-B57A6C90A9E8}"/>
          </ac:grpSpMkLst>
        </pc:grp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22" creationId="{4072DAE3-092E-BD4A-2439-890DBBFD0FEF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27" creationId="{731784F3-8079-2CC2-AE5D-75758306F4F8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39" creationId="{D63FBB6A-9EDE-8DBC-5580-4BBDF9F3562B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42" creationId="{6247266C-8A22-B07F-E675-B7687ED9DAB5}"/>
          </ac:cxnSpMkLst>
        </pc:cxnChg>
        <pc:cxnChg chg="del">
          <ac:chgData name="Francisco Valentin Ramirez Cuevas" userId="e79bf063-6348-4b44-8f45-581164b14c81" providerId="ADAL" clId="{C1042F29-CC7F-4C81-9EF2-722097B8FCCA}" dt="2022-09-21T15:52:54.313" v="1247" actId="478"/>
          <ac:cxnSpMkLst>
            <pc:docMk/>
            <pc:sldMk cId="1754746467" sldId="279"/>
            <ac:cxnSpMk id="45" creationId="{C1CE0451-9564-6614-991B-0D5F59F851A7}"/>
          </ac:cxnSpMkLst>
        </pc:cxnChg>
        <pc:cxnChg chg="mod">
          <ac:chgData name="Francisco Valentin Ramirez Cuevas" userId="e79bf063-6348-4b44-8f45-581164b14c81" providerId="ADAL" clId="{C1042F29-CC7F-4C81-9EF2-722097B8FCCA}" dt="2022-09-21T15:28:42.573" v="847" actId="1037"/>
          <ac:cxnSpMkLst>
            <pc:docMk/>
            <pc:sldMk cId="1754746467" sldId="279"/>
            <ac:cxnSpMk id="48" creationId="{87DBE80D-445C-C6D7-01EC-6E9DD0B7EB17}"/>
          </ac:cxnSpMkLst>
        </pc:cxnChg>
        <pc:cxnChg chg="add mod">
          <ac:chgData name="Francisco Valentin Ramirez Cuevas" userId="e79bf063-6348-4b44-8f45-581164b14c81" providerId="ADAL" clId="{C1042F29-CC7F-4C81-9EF2-722097B8FCCA}" dt="2022-09-21T15:53:56.174" v="1260" actId="14100"/>
          <ac:cxnSpMkLst>
            <pc:docMk/>
            <pc:sldMk cId="1754746467" sldId="279"/>
            <ac:cxnSpMk id="51" creationId="{13C8CB8D-8162-F8EE-2677-476140F028FF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28:46.407" v="874" actId="1038"/>
          <ac:cxnSpMkLst>
            <pc:docMk/>
            <pc:sldMk cId="1754746467" sldId="279"/>
            <ac:cxnSpMk id="53" creationId="{67A48E4C-C0DA-3D79-F7BB-998BA4C552B5}"/>
          </ac:cxnSpMkLst>
        </pc:cxnChg>
        <pc:cxnChg chg="mod">
          <ac:chgData name="Francisco Valentin Ramirez Cuevas" userId="e79bf063-6348-4b44-8f45-581164b14c81" providerId="ADAL" clId="{C1042F29-CC7F-4C81-9EF2-722097B8FCCA}" dt="2022-09-21T15:29:01.177" v="900" actId="14100"/>
          <ac:cxnSpMkLst>
            <pc:docMk/>
            <pc:sldMk cId="1754746467" sldId="279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1T22:21:53.367" v="1362" actId="478"/>
        <pc:sldMkLst>
          <pc:docMk/>
          <pc:sldMk cId="975956655" sldId="280"/>
        </pc:sldMkLst>
        <pc:spChg chg="add del mod ord">
          <ac:chgData name="Francisco Valentin Ramirez Cuevas" userId="e79bf063-6348-4b44-8f45-581164b14c81" providerId="ADAL" clId="{C1042F29-CC7F-4C81-9EF2-722097B8FCCA}" dt="2022-09-21T15:48:28.610" v="1180" actId="167"/>
          <ac:spMkLst>
            <pc:docMk/>
            <pc:sldMk cId="975956655" sldId="280"/>
            <ac:spMk id="3" creationId="{7F7F5661-B094-2C35-0832-BF6432ABB7BD}"/>
          </ac:spMkLst>
        </pc:spChg>
        <pc:spChg chg="add del mod">
          <ac:chgData name="Francisco Valentin Ramirez Cuevas" userId="e79bf063-6348-4b44-8f45-581164b14c81" providerId="ADAL" clId="{C1042F29-CC7F-4C81-9EF2-722097B8FCCA}" dt="2022-09-21T15:40:42.832" v="1021" actId="478"/>
          <ac:spMkLst>
            <pc:docMk/>
            <pc:sldMk cId="975956655" sldId="280"/>
            <ac:spMk id="4" creationId="{DBC81CED-5FE6-5D06-8EA5-F9317A7184D0}"/>
          </ac:spMkLst>
        </pc:spChg>
        <pc:spChg chg="add del mod ord">
          <ac:chgData name="Francisco Valentin Ramirez Cuevas" userId="e79bf063-6348-4b44-8f45-581164b14c81" providerId="ADAL" clId="{C1042F29-CC7F-4C81-9EF2-722097B8FCCA}" dt="2022-09-21T15:45:56.986" v="1128" actId="167"/>
          <ac:spMkLst>
            <pc:docMk/>
            <pc:sldMk cId="975956655" sldId="280"/>
            <ac:spMk id="5" creationId="{B04F7B7D-83F0-B64B-9AEC-652B77E5CD7F}"/>
          </ac:spMkLst>
        </pc:spChg>
        <pc:spChg chg="add del mod">
          <ac:chgData name="Francisco Valentin Ramirez Cuevas" userId="e79bf063-6348-4b44-8f45-581164b14c81" providerId="ADAL" clId="{C1042F29-CC7F-4C81-9EF2-722097B8FCCA}" dt="2022-09-21T15:40:44.051" v="1022" actId="478"/>
          <ac:spMkLst>
            <pc:docMk/>
            <pc:sldMk cId="975956655" sldId="280"/>
            <ac:spMk id="6" creationId="{3DF48355-18F6-D9D6-7AD4-EE142CDDA40C}"/>
          </ac:spMkLst>
        </pc:spChg>
        <pc:spChg chg="add del">
          <ac:chgData name="Francisco Valentin Ramirez Cuevas" userId="e79bf063-6348-4b44-8f45-581164b14c81" providerId="ADAL" clId="{C1042F29-CC7F-4C81-9EF2-722097B8FCCA}" dt="2022-09-21T15:34:18.958" v="948" actId="478"/>
          <ac:spMkLst>
            <pc:docMk/>
            <pc:sldMk cId="975956655" sldId="280"/>
            <ac:spMk id="8" creationId="{498F2EBB-D4E7-88CC-32ED-CA6B9769687A}"/>
          </ac:spMkLst>
        </pc:spChg>
        <pc:spChg chg="add mod">
          <ac:chgData name="Francisco Valentin Ramirez Cuevas" userId="e79bf063-6348-4b44-8f45-581164b14c81" providerId="ADAL" clId="{C1042F29-CC7F-4C81-9EF2-722097B8FCCA}" dt="2022-09-21T15:53:26.683" v="1255" actId="692"/>
          <ac:spMkLst>
            <pc:docMk/>
            <pc:sldMk cId="975956655" sldId="280"/>
            <ac:spMk id="9" creationId="{35DD9FD3-5BC1-DBE6-40B4-7368596716B5}"/>
          </ac:spMkLst>
        </pc:spChg>
        <pc:spChg chg="add del mod">
          <ac:chgData name="Francisco Valentin Ramirez Cuevas" userId="e79bf063-6348-4b44-8f45-581164b14c81" providerId="ADAL" clId="{C1042F29-CC7F-4C81-9EF2-722097B8FCCA}" dt="2022-09-21T15:35:19.021" v="957" actId="478"/>
          <ac:spMkLst>
            <pc:docMk/>
            <pc:sldMk cId="975956655" sldId="280"/>
            <ac:spMk id="10" creationId="{120B3E1B-54CF-1244-7820-649FAD0E59D8}"/>
          </ac:spMkLst>
        </pc:spChg>
        <pc:spChg chg="add del mod">
          <ac:chgData name="Francisco Valentin Ramirez Cuevas" userId="e79bf063-6348-4b44-8f45-581164b14c81" providerId="ADAL" clId="{C1042F29-CC7F-4C81-9EF2-722097B8FCCA}" dt="2022-09-21T15:39:13.168" v="993" actId="478"/>
          <ac:spMkLst>
            <pc:docMk/>
            <pc:sldMk cId="975956655" sldId="280"/>
            <ac:spMk id="11" creationId="{11CDD062-3D11-6A63-5F9A-D4C5442368D6}"/>
          </ac:spMkLst>
        </pc:spChg>
        <pc:spChg chg="add del mod">
          <ac:chgData name="Francisco Valentin Ramirez Cuevas" userId="e79bf063-6348-4b44-8f45-581164b14c81" providerId="ADAL" clId="{C1042F29-CC7F-4C81-9EF2-722097B8FCCA}" dt="2022-09-21T15:37:35.621" v="992" actId="478"/>
          <ac:spMkLst>
            <pc:docMk/>
            <pc:sldMk cId="975956655" sldId="280"/>
            <ac:spMk id="12" creationId="{8BA898B7-5FED-B3B1-9BD6-CB19B7B30A80}"/>
          </ac:spMkLst>
        </pc:spChg>
        <pc:spChg chg="add mod">
          <ac:chgData name="Francisco Valentin Ramirez Cuevas" userId="e79bf063-6348-4b44-8f45-581164b14c81" providerId="ADAL" clId="{C1042F29-CC7F-4C81-9EF2-722097B8FCCA}" dt="2022-09-21T16:04:34.666" v="1349" actId="206"/>
          <ac:spMkLst>
            <pc:docMk/>
            <pc:sldMk cId="975956655" sldId="280"/>
            <ac:spMk id="13" creationId="{924B37E4-C236-B331-60D4-0FA26BA41A14}"/>
          </ac:spMkLst>
        </pc:spChg>
        <pc:spChg chg="add del mod">
          <ac:chgData name="Francisco Valentin Ramirez Cuevas" userId="e79bf063-6348-4b44-8f45-581164b14c81" providerId="ADAL" clId="{C1042F29-CC7F-4C81-9EF2-722097B8FCCA}" dt="2022-09-21T15:49:17.474" v="1187" actId="478"/>
          <ac:spMkLst>
            <pc:docMk/>
            <pc:sldMk cId="975956655" sldId="280"/>
            <ac:spMk id="14" creationId="{C624D4DD-03D5-E276-2BE9-93A66E796B7A}"/>
          </ac:spMkLst>
        </pc:spChg>
        <pc:spChg chg="add mod">
          <ac:chgData name="Francisco Valentin Ramirez Cuevas" userId="e79bf063-6348-4b44-8f45-581164b14c81" providerId="ADAL" clId="{C1042F29-CC7F-4C81-9EF2-722097B8FCCA}" dt="2022-09-21T15:50:07.086" v="1203" actId="1076"/>
          <ac:spMkLst>
            <pc:docMk/>
            <pc:sldMk cId="975956655" sldId="280"/>
            <ac:spMk id="19" creationId="{3D4365B9-E3F4-2ECE-58A7-D38A5D52505C}"/>
          </ac:spMkLst>
        </pc:spChg>
        <pc:spChg chg="mod">
          <ac:chgData name="Francisco Valentin Ramirez Cuevas" userId="e79bf063-6348-4b44-8f45-581164b14c81" providerId="ADAL" clId="{C1042F29-CC7F-4C81-9EF2-722097B8FCCA}" dt="2022-09-21T15:54:20.565" v="1264" actId="692"/>
          <ac:spMkLst>
            <pc:docMk/>
            <pc:sldMk cId="975956655" sldId="280"/>
            <ac:spMk id="24" creationId="{6ACC007E-AC69-BE6B-6C00-05D0FFB53021}"/>
          </ac:spMkLst>
        </pc:spChg>
        <pc:spChg chg="add mod">
          <ac:chgData name="Francisco Valentin Ramirez Cuevas" userId="e79bf063-6348-4b44-8f45-581164b14c81" providerId="ADAL" clId="{C1042F29-CC7F-4C81-9EF2-722097B8FCCA}" dt="2022-09-21T15:50:22.250" v="1209" actId="20577"/>
          <ac:spMkLst>
            <pc:docMk/>
            <pc:sldMk cId="975956655" sldId="280"/>
            <ac:spMk id="29" creationId="{A32E8880-E5C5-6A2E-FF1E-247CB7C14554}"/>
          </ac:spMkLst>
        </pc:spChg>
        <pc:spChg chg="add mod">
          <ac:chgData name="Francisco Valentin Ramirez Cuevas" userId="e79bf063-6348-4b44-8f45-581164b14c81" providerId="ADAL" clId="{C1042F29-CC7F-4C81-9EF2-722097B8FCCA}" dt="2022-09-21T15:50:33.638" v="1213" actId="1076"/>
          <ac:spMkLst>
            <pc:docMk/>
            <pc:sldMk cId="975956655" sldId="280"/>
            <ac:spMk id="30" creationId="{4FA88645-C419-50F1-EACD-B21B2A80AE33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4.502" v="1272" actId="478"/>
          <ac:spMkLst>
            <pc:docMk/>
            <pc:sldMk cId="975956655" sldId="280"/>
            <ac:spMk id="32" creationId="{7231A4BA-651E-4FD5-7A42-8E37AB453C55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5.861" v="1273" actId="478"/>
          <ac:spMkLst>
            <pc:docMk/>
            <pc:sldMk cId="975956655" sldId="280"/>
            <ac:spMk id="33" creationId="{5C6135E8-0442-E20F-8A21-DDDC9094D1D0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7.166" v="1274" actId="478"/>
          <ac:spMkLst>
            <pc:docMk/>
            <pc:sldMk cId="975956655" sldId="280"/>
            <ac:spMk id="34" creationId="{C14B0FE0-AF0E-B6E8-7A79-78D9A5E07CA8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8.318" v="1275" actId="478"/>
          <ac:spMkLst>
            <pc:docMk/>
            <pc:sldMk cId="975956655" sldId="280"/>
            <ac:spMk id="35" creationId="{6D32EDF5-C1F7-E6A8-DC3E-8203B0A44EF6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9.277" v="1276" actId="478"/>
          <ac:spMkLst>
            <pc:docMk/>
            <pc:sldMk cId="975956655" sldId="280"/>
            <ac:spMk id="36" creationId="{8737601A-84CD-BF5D-AAAA-A5A2807D3C88}"/>
          </ac:spMkLst>
        </pc:spChg>
        <pc:spChg chg="mod">
          <ac:chgData name="Francisco Valentin Ramirez Cuevas" userId="e79bf063-6348-4b44-8f45-581164b14c81" providerId="ADAL" clId="{C1042F29-CC7F-4C81-9EF2-722097B8FCCA}" dt="2022-09-21T15:49:06.350" v="1182" actId="20577"/>
          <ac:spMkLst>
            <pc:docMk/>
            <pc:sldMk cId="975956655" sldId="280"/>
            <ac:spMk id="57" creationId="{E5CA6742-F3BE-245E-6211-325CA7D85AC6}"/>
          </ac:spMkLst>
        </pc:spChg>
        <pc:spChg chg="mod">
          <ac:chgData name="Francisco Valentin Ramirez Cuevas" userId="e79bf063-6348-4b44-8f45-581164b14c81" providerId="ADAL" clId="{C1042F29-CC7F-4C81-9EF2-722097B8FCCA}" dt="2022-09-21T15:50:13.738" v="1204" actId="1076"/>
          <ac:spMkLst>
            <pc:docMk/>
            <pc:sldMk cId="975956655" sldId="280"/>
            <ac:spMk id="59" creationId="{DCD7F251-1F6B-C4D5-0475-B8EFE2D91C5A}"/>
          </ac:spMkLst>
        </pc:spChg>
        <pc:spChg chg="mod">
          <ac:chgData name="Francisco Valentin Ramirez Cuevas" userId="e79bf063-6348-4b44-8f45-581164b14c81" providerId="ADAL" clId="{C1042F29-CC7F-4C81-9EF2-722097B8FCCA}" dt="2022-09-21T15:52:50.212" v="1246" actId="1076"/>
          <ac:spMkLst>
            <pc:docMk/>
            <pc:sldMk cId="975956655" sldId="280"/>
            <ac:spMk id="60" creationId="{4B1010D6-2847-7CE3-91EE-80EF74EBDEA6}"/>
          </ac:spMkLst>
        </pc:spChg>
        <pc:spChg chg="mod">
          <ac:chgData name="Francisco Valentin Ramirez Cuevas" userId="e79bf063-6348-4b44-8f45-581164b14c81" providerId="ADAL" clId="{C1042F29-CC7F-4C81-9EF2-722097B8FCCA}" dt="2022-09-21T16:05:25.268" v="1359" actId="20577"/>
          <ac:spMkLst>
            <pc:docMk/>
            <pc:sldMk cId="975956655" sldId="280"/>
            <ac:spMk id="67" creationId="{C15CB042-C53A-EF8C-D825-DF761C42D36F}"/>
          </ac:spMkLst>
        </pc:spChg>
        <pc:picChg chg="add del">
          <ac:chgData name="Francisco Valentin Ramirez Cuevas" userId="e79bf063-6348-4b44-8f45-581164b14c81" providerId="ADAL" clId="{C1042F29-CC7F-4C81-9EF2-722097B8FCCA}" dt="2022-09-21T22:21:53.367" v="1362" actId="478"/>
          <ac:picMkLst>
            <pc:docMk/>
            <pc:sldMk cId="975956655" sldId="280"/>
            <ac:picMk id="63" creationId="{A0F4D90D-7845-BD73-5B01-DE531348924D}"/>
          </ac:picMkLst>
        </pc:picChg>
        <pc:cxnChg chg="add del mod">
          <ac:chgData name="Francisco Valentin Ramirez Cuevas" userId="e79bf063-6348-4b44-8f45-581164b14c81" providerId="ADAL" clId="{C1042F29-CC7F-4C81-9EF2-722097B8FCCA}" dt="2022-09-21T15:33:54.955" v="946" actId="478"/>
          <ac:cxnSpMkLst>
            <pc:docMk/>
            <pc:sldMk cId="975956655" sldId="280"/>
            <ac:cxnSpMk id="7" creationId="{3C286088-0662-3CDA-45FD-0FCF7EABE0DD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49:30.261" v="1192" actId="478"/>
          <ac:cxnSpMkLst>
            <pc:docMk/>
            <pc:sldMk cId="975956655" sldId="280"/>
            <ac:cxnSpMk id="16" creationId="{075A42FE-5A40-37CA-7E0D-FBD54DEC4A30}"/>
          </ac:cxnSpMkLst>
        </pc:cxnChg>
        <pc:cxnChg chg="add mod">
          <ac:chgData name="Francisco Valentin Ramirez Cuevas" userId="e79bf063-6348-4b44-8f45-581164b14c81" providerId="ADAL" clId="{C1042F29-CC7F-4C81-9EF2-722097B8FCCA}" dt="2022-09-21T16:04:34.666" v="1349" actId="206"/>
          <ac:cxnSpMkLst>
            <pc:docMk/>
            <pc:sldMk cId="975956655" sldId="280"/>
            <ac:cxnSpMk id="17" creationId="{11335D38-C1C3-ADA6-B3E8-12ED0828E6D9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18.485" v="939" actId="478"/>
          <ac:cxnSpMkLst>
            <pc:docMk/>
            <pc:sldMk cId="975956655" sldId="280"/>
            <ac:cxnSpMk id="22" creationId="{4072DAE3-092E-BD4A-2439-890DBBFD0FEF}"/>
          </ac:cxnSpMkLst>
        </pc:cxnChg>
        <pc:cxnChg chg="mod ord">
          <ac:chgData name="Francisco Valentin Ramirez Cuevas" userId="e79bf063-6348-4b44-8f45-581164b14c81" providerId="ADAL" clId="{C1042F29-CC7F-4C81-9EF2-722097B8FCCA}" dt="2022-09-21T16:04:54.627" v="1355" actId="692"/>
          <ac:cxnSpMkLst>
            <pc:docMk/>
            <pc:sldMk cId="975956655" sldId="280"/>
            <ac:cxnSpMk id="25" creationId="{8A6691A5-EE59-8D4C-5564-C36C93DF0146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19.924" v="940" actId="478"/>
          <ac:cxnSpMkLst>
            <pc:docMk/>
            <pc:sldMk cId="975956655" sldId="280"/>
            <ac:cxnSpMk id="27" creationId="{731784F3-8079-2CC2-AE5D-75758306F4F8}"/>
          </ac:cxnSpMkLst>
        </pc:cxnChg>
        <pc:cxnChg chg="mod ord">
          <ac:chgData name="Francisco Valentin Ramirez Cuevas" userId="e79bf063-6348-4b44-8f45-581164b14c81" providerId="ADAL" clId="{C1042F29-CC7F-4C81-9EF2-722097B8FCCA}" dt="2022-09-21T16:04:50.987" v="1353" actId="692"/>
          <ac:cxnSpMkLst>
            <pc:docMk/>
            <pc:sldMk cId="975956655" sldId="280"/>
            <ac:cxnSpMk id="28" creationId="{F223D0F0-C1AE-3DD1-80F3-FBE05785F0D1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50:49.456" v="1215" actId="478"/>
          <ac:cxnSpMkLst>
            <pc:docMk/>
            <pc:sldMk cId="975956655" sldId="280"/>
            <ac:cxnSpMk id="31" creationId="{9E0C8247-7653-B595-FF4A-436674BC8BC7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24.513" v="941" actId="478"/>
          <ac:cxnSpMkLst>
            <pc:docMk/>
            <pc:sldMk cId="975956655" sldId="280"/>
            <ac:cxnSpMk id="39" creationId="{D63FBB6A-9EDE-8DBC-5580-4BBDF9F3562B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6:04:47.805" v="1351" actId="692"/>
          <ac:cxnSpMkLst>
            <pc:docMk/>
            <pc:sldMk cId="975956655" sldId="280"/>
            <ac:cxnSpMk id="41" creationId="{35EA5612-779F-333D-587A-7E159020C8C8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33:42.039" v="944" actId="478"/>
          <ac:cxnSpMkLst>
            <pc:docMk/>
            <pc:sldMk cId="975956655" sldId="280"/>
            <ac:cxnSpMk id="42" creationId="{6247266C-8A22-B07F-E675-B7687ED9DAB5}"/>
          </ac:cxnSpMkLst>
        </pc:cxnChg>
        <pc:cxnChg chg="del">
          <ac:chgData name="Francisco Valentin Ramirez Cuevas" userId="e79bf063-6348-4b44-8f45-581164b14c81" providerId="ADAL" clId="{C1042F29-CC7F-4C81-9EF2-722097B8FCCA}" dt="2022-09-21T15:52:31" v="1233" actId="478"/>
          <ac:cxnSpMkLst>
            <pc:docMk/>
            <pc:sldMk cId="975956655" sldId="280"/>
            <ac:cxnSpMk id="45" creationId="{C1CE0451-9564-6614-991B-0D5F59F851A7}"/>
          </ac:cxnSpMkLst>
        </pc:cxnChg>
        <pc:cxnChg chg="mod ord">
          <ac:chgData name="Francisco Valentin Ramirez Cuevas" userId="e79bf063-6348-4b44-8f45-581164b14c81" providerId="ADAL" clId="{C1042F29-CC7F-4C81-9EF2-722097B8FCCA}" dt="2022-09-21T16:03:09.526" v="1319" actId="166"/>
          <ac:cxnSpMkLst>
            <pc:docMk/>
            <pc:sldMk cId="975956655" sldId="280"/>
            <ac:cxnSpMk id="48" creationId="{87DBE80D-445C-C6D7-01EC-6E9DD0B7EB17}"/>
          </ac:cxnSpMkLst>
        </pc:cxnChg>
        <pc:cxnChg chg="add mod">
          <ac:chgData name="Francisco Valentin Ramirez Cuevas" userId="e79bf063-6348-4b44-8f45-581164b14c81" providerId="ADAL" clId="{C1042F29-CC7F-4C81-9EF2-722097B8FCCA}" dt="2022-09-21T16:03:56.736" v="1344" actId="692"/>
          <ac:cxnSpMkLst>
            <pc:docMk/>
            <pc:sldMk cId="975956655" sldId="280"/>
            <ac:cxnSpMk id="51" creationId="{1CBA612C-AF3E-C38A-4FFA-61379D0B2795}"/>
          </ac:cxnSpMkLst>
        </pc:cxnChg>
        <pc:cxnChg chg="mod">
          <ac:chgData name="Francisco Valentin Ramirez Cuevas" userId="e79bf063-6348-4b44-8f45-581164b14c81" providerId="ADAL" clId="{C1042F29-CC7F-4C81-9EF2-722097B8FCCA}" dt="2022-09-21T16:03:56.736" v="1344" actId="692"/>
          <ac:cxnSpMkLst>
            <pc:docMk/>
            <pc:sldMk cId="975956655" sldId="280"/>
            <ac:cxnSpMk id="53" creationId="{67A48E4C-C0DA-3D79-F7BB-998BA4C552B5}"/>
          </ac:cxnSpMkLst>
        </pc:cxnChg>
        <pc:cxnChg chg="mod">
          <ac:chgData name="Francisco Valentin Ramirez Cuevas" userId="e79bf063-6348-4b44-8f45-581164b14c81" providerId="ADAL" clId="{C1042F29-CC7F-4C81-9EF2-722097B8FCCA}" dt="2022-09-21T16:03:48.161" v="1342" actId="14100"/>
          <ac:cxnSpMkLst>
            <pc:docMk/>
            <pc:sldMk cId="975956655" sldId="280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0:21:17.333" v="1415" actId="478"/>
        <pc:sldMkLst>
          <pc:docMk/>
          <pc:sldMk cId="343030923" sldId="281"/>
        </pc:sldMkLst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3" creationId="{7F7F5661-B094-2C35-0832-BF6432ABB7BD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" creationId="{B04F7B7D-83F0-B64B-9AEC-652B77E5CD7F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7" creationId="{F3ACF1DB-861B-C3C3-2F7D-DB89510A9877}"/>
          </ac:spMkLst>
        </pc:spChg>
        <pc:spChg chg="add mod">
          <ac:chgData name="Francisco Valentin Ramirez Cuevas" userId="e79bf063-6348-4b44-8f45-581164b14c81" providerId="ADAL" clId="{C1042F29-CC7F-4C81-9EF2-722097B8FCCA}" dt="2022-09-21T22:23:21.328" v="1383" actId="1076"/>
          <ac:spMkLst>
            <pc:docMk/>
            <pc:sldMk cId="343030923" sldId="281"/>
            <ac:spMk id="8" creationId="{B8C56881-FF15-6574-0D63-CCF0313AF3F4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9" creationId="{35DD9FD3-5BC1-DBE6-40B4-7368596716B5}"/>
          </ac:spMkLst>
        </pc:spChg>
        <pc:spChg chg="add del">
          <ac:chgData name="Francisco Valentin Ramirez Cuevas" userId="e79bf063-6348-4b44-8f45-581164b14c81" providerId="ADAL" clId="{C1042F29-CC7F-4C81-9EF2-722097B8FCCA}" dt="2022-09-21T22:23:29.038" v="1385" actId="478"/>
          <ac:spMkLst>
            <pc:docMk/>
            <pc:sldMk cId="343030923" sldId="281"/>
            <ac:spMk id="10" creationId="{38BE557D-49D2-DA6B-6687-979E2BF78FDD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11" creationId="{FBAA068E-26B8-F57D-D75C-3D26AB4D562D}"/>
          </ac:spMkLst>
        </pc:spChg>
        <pc:spChg chg="add mod">
          <ac:chgData name="Francisco Valentin Ramirez Cuevas" userId="e79bf063-6348-4b44-8f45-581164b14c81" providerId="ADAL" clId="{C1042F29-CC7F-4C81-9EF2-722097B8FCCA}" dt="2022-09-21T22:23:49.837" v="1393" actId="1076"/>
          <ac:spMkLst>
            <pc:docMk/>
            <pc:sldMk cId="343030923" sldId="281"/>
            <ac:spMk id="12" creationId="{9AA00A61-CAAF-9838-5583-30287DC02510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13" creationId="{924B37E4-C236-B331-60D4-0FA26BA41A14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14" creationId="{C44C8E68-B479-B9D9-1BC6-D4CFA31FA221}"/>
          </ac:spMkLst>
        </pc:spChg>
        <pc:spChg chg="add mod">
          <ac:chgData name="Francisco Valentin Ramirez Cuevas" userId="e79bf063-6348-4b44-8f45-581164b14c81" providerId="ADAL" clId="{C1042F29-CC7F-4C81-9EF2-722097B8FCCA}" dt="2022-09-21T22:24:12.653" v="1399" actId="1076"/>
          <ac:spMkLst>
            <pc:docMk/>
            <pc:sldMk cId="343030923" sldId="281"/>
            <ac:spMk id="16" creationId="{D15518AA-E395-C20C-83AC-FDC14932C2DD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19" creationId="{3D4365B9-E3F4-2ECE-58A7-D38A5D52505C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24" creationId="{6ACC007E-AC69-BE6B-6C00-05D0FFB53021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29" creationId="{A32E8880-E5C5-6A2E-FF1E-247CB7C14554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30" creationId="{4FA88645-C419-50F1-EACD-B21B2A80AE33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7" creationId="{E5CA6742-F3BE-245E-6211-325CA7D85AC6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9" creationId="{DCD7F251-1F6B-C4D5-0475-B8EFE2D91C5A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0" creationId="{4B1010D6-2847-7CE3-91EE-80EF74EBDEA6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1" creationId="{F5E8366E-3AD2-7DEF-E920-3B22B2A6506A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7" creationId="{C15CB042-C53A-EF8C-D825-DF761C42D36F}"/>
          </ac:spMkLst>
        </pc:spChg>
        <pc:picChg chg="add del mod">
          <ac:chgData name="Francisco Valentin Ramirez Cuevas" userId="e79bf063-6348-4b44-8f45-581164b14c81" providerId="ADAL" clId="{C1042F29-CC7F-4C81-9EF2-722097B8FCCA}" dt="2022-09-21T22:21:58.943" v="1366" actId="21"/>
          <ac:picMkLst>
            <pc:docMk/>
            <pc:sldMk cId="343030923" sldId="281"/>
            <ac:picMk id="2" creationId="{74758C42-5A00-EC2F-283F-499768D6D63C}"/>
          </ac:picMkLst>
        </pc:picChg>
        <pc:picChg chg="add mod modCrop">
          <ac:chgData name="Francisco Valentin Ramirez Cuevas" userId="e79bf063-6348-4b44-8f45-581164b14c81" providerId="ADAL" clId="{C1042F29-CC7F-4C81-9EF2-722097B8FCCA}" dt="2022-09-21T22:24:25.295" v="1412" actId="1037"/>
          <ac:picMkLst>
            <pc:docMk/>
            <pc:sldMk cId="343030923" sldId="281"/>
            <ac:picMk id="4" creationId="{56A246DF-2DDE-E0A4-A88B-6B7254B8D05A}"/>
          </ac:picMkLst>
        </pc:picChg>
        <pc:picChg chg="add mod modCrop">
          <ac:chgData name="Francisco Valentin Ramirez Cuevas" userId="e79bf063-6348-4b44-8f45-581164b14c81" providerId="ADAL" clId="{C1042F29-CC7F-4C81-9EF2-722097B8FCCA}" dt="2022-09-21T22:22:55.192" v="1379" actId="732"/>
          <ac:picMkLst>
            <pc:docMk/>
            <pc:sldMk cId="343030923" sldId="281"/>
            <ac:picMk id="6" creationId="{439B44E5-9A64-325C-B511-465A0C6D0492}"/>
          </ac:picMkLst>
        </pc:picChg>
        <pc:picChg chg="add del">
          <ac:chgData name="Francisco Valentin Ramirez Cuevas" userId="e79bf063-6348-4b44-8f45-581164b14c81" providerId="ADAL" clId="{C1042F29-CC7F-4C81-9EF2-722097B8FCCA}" dt="2022-09-22T00:21:17.333" v="1415" actId="478"/>
          <ac:picMkLst>
            <pc:docMk/>
            <pc:sldMk cId="343030923" sldId="281"/>
            <ac:picMk id="21" creationId="{2493EB54-2C50-37AF-4810-881CC80CA523}"/>
          </ac:picMkLst>
        </pc:picChg>
        <pc:picChg chg="del">
          <ac:chgData name="Francisco Valentin Ramirez Cuevas" userId="e79bf063-6348-4b44-8f45-581164b14c81" providerId="ADAL" clId="{C1042F29-CC7F-4C81-9EF2-722097B8FCCA}" dt="2022-09-21T22:21:55.559" v="1363" actId="21"/>
          <ac:picMkLst>
            <pc:docMk/>
            <pc:sldMk cId="343030923" sldId="281"/>
            <ac:picMk id="63" creationId="{A0F4D90D-7845-BD73-5B01-DE531348924D}"/>
          </ac:picMkLst>
        </pc:pic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5" creationId="{D75E6C2B-C454-C13F-42D2-E5EA2FA30D4A}"/>
          </ac:cxnSpMkLst>
        </pc:cxnChg>
        <pc:cxnChg chg="del mod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7" creationId="{11335D38-C1C3-ADA6-B3E8-12ED0828E6D9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8" creationId="{556BCE54-ADCE-258C-2FE5-8CEDB87C197F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25" creationId="{8A6691A5-EE59-8D4C-5564-C36C93DF0146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28" creationId="{F223D0F0-C1AE-3DD1-80F3-FBE05785F0D1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41" creationId="{35EA5612-779F-333D-587A-7E159020C8C8}"/>
          </ac:cxnSpMkLst>
        </pc:cxnChg>
        <pc:cxnChg chg="del mod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48" creationId="{87DBE80D-445C-C6D7-01EC-6E9DD0B7EB17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51" creationId="{1CBA612C-AF3E-C38A-4FFA-61379D0B2795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53" creationId="{67A48E4C-C0DA-3D79-F7BB-998BA4C552B5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0:37:39.719" v="1501" actId="20577"/>
        <pc:sldMkLst>
          <pc:docMk/>
          <pc:sldMk cId="1822115288" sldId="282"/>
        </pc:sldMkLst>
        <pc:spChg chg="add mod">
          <ac:chgData name="Francisco Valentin Ramirez Cuevas" userId="e79bf063-6348-4b44-8f45-581164b14c81" providerId="ADAL" clId="{C1042F29-CC7F-4C81-9EF2-722097B8FCCA}" dt="2022-09-22T00:37:39.719" v="1501" actId="20577"/>
          <ac:spMkLst>
            <pc:docMk/>
            <pc:sldMk cId="1822115288" sldId="282"/>
            <ac:spMk id="3" creationId="{0C9A11E2-9F05-B4EC-E12C-177CEE39111E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5" creationId="{D7B0C0A7-1D24-7757-9C47-5FB0A0B9FE1A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7" creationId="{F3ACF1DB-861B-C3C3-2F7D-DB89510A9877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8" creationId="{B8C56881-FF15-6574-0D63-CCF0313AF3F4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9" creationId="{E5F05C1E-03B0-B46E-4491-BFB4386B626B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10" creationId="{06A93405-F642-728C-FB9C-1A9BC0954DC3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1" creationId="{FBAA068E-26B8-F57D-D75C-3D26AB4D562D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2" creationId="{9AA00A61-CAAF-9838-5583-30287DC02510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4" creationId="{C44C8E68-B479-B9D9-1BC6-D4CFA31FA221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6" creationId="{D15518AA-E395-C20C-83AC-FDC14932C2DD}"/>
          </ac:spMkLst>
        </pc:spChg>
        <pc:picChg chg="add mod modCrop">
          <ac:chgData name="Francisco Valentin Ramirez Cuevas" userId="e79bf063-6348-4b44-8f45-581164b14c81" providerId="ADAL" clId="{C1042F29-CC7F-4C81-9EF2-722097B8FCCA}" dt="2022-09-22T00:25:32.953" v="1496" actId="1076"/>
          <ac:picMkLst>
            <pc:docMk/>
            <pc:sldMk cId="1822115288" sldId="282"/>
            <ac:picMk id="2" creationId="{1846B5CA-146F-CAC6-D895-A113C27C7820}"/>
          </ac:picMkLst>
        </pc:picChg>
        <pc:picChg chg="del">
          <ac:chgData name="Francisco Valentin Ramirez Cuevas" userId="e79bf063-6348-4b44-8f45-581164b14c81" providerId="ADAL" clId="{C1042F29-CC7F-4C81-9EF2-722097B8FCCA}" dt="2022-09-22T00:21:21.380" v="1417" actId="478"/>
          <ac:picMkLst>
            <pc:docMk/>
            <pc:sldMk cId="1822115288" sldId="282"/>
            <ac:picMk id="4" creationId="{56A246DF-2DDE-E0A4-A88B-6B7254B8D05A}"/>
          </ac:picMkLst>
        </pc:picChg>
        <pc:picChg chg="del">
          <ac:chgData name="Francisco Valentin Ramirez Cuevas" userId="e79bf063-6348-4b44-8f45-581164b14c81" providerId="ADAL" clId="{C1042F29-CC7F-4C81-9EF2-722097B8FCCA}" dt="2022-09-22T00:21:21.380" v="1417" actId="478"/>
          <ac:picMkLst>
            <pc:docMk/>
            <pc:sldMk cId="1822115288" sldId="282"/>
            <ac:picMk id="6" creationId="{439B44E5-9A64-325C-B511-465A0C6D0492}"/>
          </ac:picMkLst>
        </pc:picChg>
        <pc:picChg chg="del">
          <ac:chgData name="Francisco Valentin Ramirez Cuevas" userId="e79bf063-6348-4b44-8f45-581164b14c81" providerId="ADAL" clId="{C1042F29-CC7F-4C81-9EF2-722097B8FCCA}" dt="2022-09-22T00:21:19.273" v="1416" actId="21"/>
          <ac:picMkLst>
            <pc:docMk/>
            <pc:sldMk cId="1822115288" sldId="282"/>
            <ac:picMk id="21" creationId="{2493EB54-2C50-37AF-4810-881CC80CA523}"/>
          </ac:picMkLst>
        </pc:picChg>
      </pc:sldChg>
      <pc:sldChg chg="add">
        <pc:chgData name="Francisco Valentin Ramirez Cuevas" userId="e79bf063-6348-4b44-8f45-581164b14c81" providerId="ADAL" clId="{C1042F29-CC7F-4C81-9EF2-722097B8FCCA}" dt="2022-09-22T03:23:09.794" v="1502"/>
        <pc:sldMkLst>
          <pc:docMk/>
          <pc:sldMk cId="2043068332" sldId="283"/>
        </pc:sldMkLst>
      </pc:sldChg>
    </pc:docChg>
  </pc:docChgLst>
  <pc:docChgLst>
    <pc:chgData name="Francisco Valentin Ramirez Cuevas" userId="e79bf063-6348-4b44-8f45-581164b14c81" providerId="ADAL" clId="{46DD198B-7C17-4B5B-89DB-5F5013891DF2}"/>
    <pc:docChg chg="undo redo custSel addSld modSld">
      <pc:chgData name="Francisco Valentin Ramirez Cuevas" userId="e79bf063-6348-4b44-8f45-581164b14c81" providerId="ADAL" clId="{46DD198B-7C17-4B5B-89DB-5F5013891DF2}" dt="2022-08-04T16:16:16.439" v="495" actId="1036"/>
      <pc:docMkLst>
        <pc:docMk/>
      </pc:docMkLst>
      <pc:sldChg chg="addSp modSp mod">
        <pc:chgData name="Francisco Valentin Ramirez Cuevas" userId="e79bf063-6348-4b44-8f45-581164b14c81" providerId="ADAL" clId="{46DD198B-7C17-4B5B-89DB-5F5013891DF2}" dt="2022-08-04T16:16:16.439" v="495" actId="1036"/>
        <pc:sldMkLst>
          <pc:docMk/>
          <pc:sldMk cId="2860674138" sldId="256"/>
        </pc:sldMkLst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0" creationId="{4C2B6058-2AAA-355D-0D8D-D6332672C45E}"/>
          </ac:spMkLst>
        </pc:spChg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1" creationId="{63F9BAEE-EC4C-B81B-B602-0EC74D782AA4}"/>
          </ac:spMkLst>
        </pc:spChg>
        <pc:spChg chg="mod">
          <ac:chgData name="Francisco Valentin Ramirez Cuevas" userId="e79bf063-6348-4b44-8f45-581164b14c81" providerId="ADAL" clId="{46DD198B-7C17-4B5B-89DB-5F5013891DF2}" dt="2022-08-04T16:15:39.396" v="475" actId="14100"/>
          <ac:spMkLst>
            <pc:docMk/>
            <pc:sldMk cId="2860674138" sldId="256"/>
            <ac:spMk id="22" creationId="{E8A434C9-7153-8629-5A69-FAAE2A4FC163}"/>
          </ac:spMkLst>
        </pc:spChg>
        <pc:spChg chg="mod">
          <ac:chgData name="Francisco Valentin Ramirez Cuevas" userId="e79bf063-6348-4b44-8f45-581164b14c81" providerId="ADAL" clId="{46DD198B-7C17-4B5B-89DB-5F5013891DF2}" dt="2022-08-04T16:15:49.542" v="485" actId="1036"/>
          <ac:spMkLst>
            <pc:docMk/>
            <pc:sldMk cId="2860674138" sldId="256"/>
            <ac:spMk id="24" creationId="{0D1313DA-9867-4C31-FCFC-6B8E0E8A9307}"/>
          </ac:spMkLst>
        </pc:spChg>
        <pc:spChg chg="mod">
          <ac:chgData name="Francisco Valentin Ramirez Cuevas" userId="e79bf063-6348-4b44-8f45-581164b14c81" providerId="ADAL" clId="{46DD198B-7C17-4B5B-89DB-5F5013891DF2}" dt="2022-08-04T16:15:55.725" v="486" actId="14100"/>
          <ac:spMkLst>
            <pc:docMk/>
            <pc:sldMk cId="2860674138" sldId="256"/>
            <ac:spMk id="25" creationId="{1035C71C-971D-D4DD-8D31-F32E3DE09D8B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0" creationId="{B884CAD6-6E7A-48E8-A143-E7EE57D7DCA7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1" creationId="{DFD8EEE2-1B31-9F65-89F5-C56910D0A903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2" creationId="{B01A4289-C92C-6BFC-138C-FC3938A3F24A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3" creationId="{A921A9FB-E1C4-2632-5D6A-7E5B3C3E6DB0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4" creationId="{EC8C82A1-22EF-D212-EC2B-9BCC0BAAC1CB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5" creationId="{6F1419AD-387D-464E-527E-B575BBEF04E9}"/>
          </ac:spMkLst>
        </pc:spChg>
        <pc:spChg chg="add mod">
          <ac:chgData name="Francisco Valentin Ramirez Cuevas" userId="e79bf063-6348-4b44-8f45-581164b14c81" providerId="ADAL" clId="{46DD198B-7C17-4B5B-89DB-5F5013891DF2}" dt="2022-08-04T16:16:09.133" v="488" actId="404"/>
          <ac:spMkLst>
            <pc:docMk/>
            <pc:sldMk cId="2860674138" sldId="256"/>
            <ac:spMk id="45" creationId="{1F047013-518D-B215-2E51-D607B3D5F3C0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46" creationId="{D255646C-246E-47AD-F035-72F0FDCB32CF}"/>
          </ac:spMkLst>
        </pc:sp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5" creationId="{9043968B-E8A4-965D-B8CA-92C9B0490213}"/>
          </ac:picMkLst>
        </pc:pic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6" creationId="{E3CC23CF-7536-E4EB-F55A-A8F8A84BD7D9}"/>
          </ac:picMkLst>
        </pc:picChg>
        <pc:cxnChg chg="mod">
          <ac:chgData name="Francisco Valentin Ramirez Cuevas" userId="e79bf063-6348-4b44-8f45-581164b14c81" providerId="ADAL" clId="{46DD198B-7C17-4B5B-89DB-5F5013891DF2}" dt="2022-08-04T16:15:39.396" v="475" actId="14100"/>
          <ac:cxnSpMkLst>
            <pc:docMk/>
            <pc:sldMk cId="2860674138" sldId="256"/>
            <ac:cxnSpMk id="7" creationId="{A8904CAF-4D63-8695-1D89-85EA825B1608}"/>
          </ac:cxnSpMkLst>
        </pc:cxnChg>
        <pc:cxnChg chg="mod">
          <ac:chgData name="Francisco Valentin Ramirez Cuevas" userId="e79bf063-6348-4b44-8f45-581164b14c81" providerId="ADAL" clId="{46DD198B-7C17-4B5B-89DB-5F5013891DF2}" dt="2022-08-04T16:15:55.725" v="486" actId="14100"/>
          <ac:cxnSpMkLst>
            <pc:docMk/>
            <pc:sldMk cId="2860674138" sldId="256"/>
            <ac:cxnSpMk id="11" creationId="{3082CAF3-0086-DDA3-FAFA-D8A6E2336C7C}"/>
          </ac:cxnSpMkLst>
        </pc:cxnChg>
        <pc:cxnChg chg="mod">
          <ac:chgData name="Francisco Valentin Ramirez Cuevas" userId="e79bf063-6348-4b44-8f45-581164b14c81" providerId="ADAL" clId="{46DD198B-7C17-4B5B-89DB-5F5013891DF2}" dt="2022-08-04T16:15:49.542" v="485" actId="1036"/>
          <ac:cxnSpMkLst>
            <pc:docMk/>
            <pc:sldMk cId="2860674138" sldId="256"/>
            <ac:cxnSpMk id="13" creationId="{F4564006-A072-94F9-9CFA-3FE177DFAC9D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36" creationId="{98F8521B-0F63-DE99-F59D-67D0BE5C983E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44" creationId="{7AD26A38-796F-F4CA-6D78-6DAF866D975F}"/>
          </ac:cxnSpMkLst>
        </pc:cxnChg>
      </pc:sldChg>
    </pc:docChg>
  </pc:docChgLst>
  <pc:docChgLst>
    <pc:chgData name="Francisco Valentin Ramirez Cuevas" userId="e79bf063-6348-4b44-8f45-581164b14c81" providerId="ADAL" clId="{F9151DBC-9C35-4067-974F-10BE28910EC5}"/>
    <pc:docChg chg="undo custSel addSld delSld modSld sldOrd">
      <pc:chgData name="Francisco Valentin Ramirez Cuevas" userId="e79bf063-6348-4b44-8f45-581164b14c81" providerId="ADAL" clId="{F9151DBC-9C35-4067-974F-10BE28910EC5}" dt="2022-11-13T20:06:22.098" v="1877" actId="20577"/>
      <pc:docMkLst>
        <pc:docMk/>
      </pc:docMkLst>
      <pc:sldChg chg="addSp delSp modSp add mod">
        <pc:chgData name="Francisco Valentin Ramirez Cuevas" userId="e79bf063-6348-4b44-8f45-581164b14c81" providerId="ADAL" clId="{F9151DBC-9C35-4067-974F-10BE28910EC5}" dt="2022-11-12T14:33:59.702" v="13" actId="1076"/>
        <pc:sldMkLst>
          <pc:docMk/>
          <pc:sldMk cId="4184172608" sldId="310"/>
        </pc:sldMkLst>
        <pc:picChg chg="add del">
          <ac:chgData name="Francisco Valentin Ramirez Cuevas" userId="e79bf063-6348-4b44-8f45-581164b14c81" providerId="ADAL" clId="{F9151DBC-9C35-4067-974F-10BE28910EC5}" dt="2022-11-12T14:33:46.698" v="3" actId="21"/>
          <ac:picMkLst>
            <pc:docMk/>
            <pc:sldMk cId="4184172608" sldId="310"/>
            <ac:picMk id="3" creationId="{BC27CF27-34CF-35B7-3B6D-B7D9031D8977}"/>
          </ac:picMkLst>
        </pc:picChg>
        <pc:picChg chg="add mod">
          <ac:chgData name="Francisco Valentin Ramirez Cuevas" userId="e79bf063-6348-4b44-8f45-581164b14c81" providerId="ADAL" clId="{F9151DBC-9C35-4067-974F-10BE28910EC5}" dt="2022-11-12T14:33:59.702" v="13" actId="1076"/>
          <ac:picMkLst>
            <pc:docMk/>
            <pc:sldMk cId="4184172608" sldId="310"/>
            <ac:picMk id="4" creationId="{C0203744-3FA1-4250-4AD1-C7962670D2A8}"/>
          </ac:picMkLst>
        </pc:picChg>
        <pc:picChg chg="del">
          <ac:chgData name="Francisco Valentin Ramirez Cuevas" userId="e79bf063-6348-4b44-8f45-581164b14c81" providerId="ADAL" clId="{F9151DBC-9C35-4067-974F-10BE28910EC5}" dt="2022-11-12T14:33:30.185" v="1" actId="478"/>
          <ac:picMkLst>
            <pc:docMk/>
            <pc:sldMk cId="4184172608" sldId="310"/>
            <ac:picMk id="8" creationId="{5CFA87C8-968A-D60E-B960-6E06212F2D6B}"/>
          </ac:picMkLst>
        </pc:picChg>
      </pc:sldChg>
      <pc:sldChg chg="addSp delSp modSp new mod">
        <pc:chgData name="Francisco Valentin Ramirez Cuevas" userId="e79bf063-6348-4b44-8f45-581164b14c81" providerId="ADAL" clId="{F9151DBC-9C35-4067-974F-10BE28910EC5}" dt="2022-11-12T21:58:50.596" v="385" actId="1076"/>
        <pc:sldMkLst>
          <pc:docMk/>
          <pc:sldMk cId="340539960" sldId="311"/>
        </pc:sldMkLst>
        <pc:spChg chg="del">
          <ac:chgData name="Francisco Valentin Ramirez Cuevas" userId="e79bf063-6348-4b44-8f45-581164b14c81" providerId="ADAL" clId="{F9151DBC-9C35-4067-974F-10BE28910EC5}" dt="2022-11-12T15:44:37.656" v="15" actId="478"/>
          <ac:spMkLst>
            <pc:docMk/>
            <pc:sldMk cId="340539960" sldId="311"/>
            <ac:spMk id="2" creationId="{9D6EE025-BAF4-2C27-0156-A916D1437A98}"/>
          </ac:spMkLst>
        </pc:spChg>
        <pc:spChg chg="del">
          <ac:chgData name="Francisco Valentin Ramirez Cuevas" userId="e79bf063-6348-4b44-8f45-581164b14c81" providerId="ADAL" clId="{F9151DBC-9C35-4067-974F-10BE28910EC5}" dt="2022-11-12T15:44:37.656" v="15" actId="478"/>
          <ac:spMkLst>
            <pc:docMk/>
            <pc:sldMk cId="340539960" sldId="311"/>
            <ac:spMk id="3" creationId="{7C74A8ED-C63F-E682-D636-AB9B9ACE4771}"/>
          </ac:spMkLst>
        </pc:spChg>
        <pc:spChg chg="add del">
          <ac:chgData name="Francisco Valentin Ramirez Cuevas" userId="e79bf063-6348-4b44-8f45-581164b14c81" providerId="ADAL" clId="{F9151DBC-9C35-4067-974F-10BE28910EC5}" dt="2022-11-12T21:40:01.900" v="307" actId="478"/>
          <ac:spMkLst>
            <pc:docMk/>
            <pc:sldMk cId="340539960" sldId="311"/>
            <ac:spMk id="7" creationId="{43698FC9-90E1-4B87-465D-6365E1923A7F}"/>
          </ac:spMkLst>
        </pc:spChg>
        <pc:spChg chg="add del mod">
          <ac:chgData name="Francisco Valentin Ramirez Cuevas" userId="e79bf063-6348-4b44-8f45-581164b14c81" providerId="ADAL" clId="{F9151DBC-9C35-4067-974F-10BE28910EC5}" dt="2022-11-12T21:58:18.697" v="370" actId="21"/>
          <ac:spMkLst>
            <pc:docMk/>
            <pc:sldMk cId="340539960" sldId="311"/>
            <ac:spMk id="8" creationId="{51CC59C4-E302-F8B8-B227-8E0C0B626AF9}"/>
          </ac:spMkLst>
        </pc:spChg>
        <pc:spChg chg="add del mod">
          <ac:chgData name="Francisco Valentin Ramirez Cuevas" userId="e79bf063-6348-4b44-8f45-581164b14c81" providerId="ADAL" clId="{F9151DBC-9C35-4067-974F-10BE28910EC5}" dt="2022-11-12T21:58:43.685" v="384" actId="21"/>
          <ac:spMkLst>
            <pc:docMk/>
            <pc:sldMk cId="340539960" sldId="311"/>
            <ac:spMk id="9" creationId="{189E2646-37FC-EB0A-5EA6-164149994DB3}"/>
          </ac:spMkLst>
        </pc:spChg>
        <pc:spChg chg="add mod">
          <ac:chgData name="Francisco Valentin Ramirez Cuevas" userId="e79bf063-6348-4b44-8f45-581164b14c81" providerId="ADAL" clId="{F9151DBC-9C35-4067-974F-10BE28910EC5}" dt="2022-11-12T21:40:39.266" v="326" actId="14100"/>
          <ac:spMkLst>
            <pc:docMk/>
            <pc:sldMk cId="340539960" sldId="311"/>
            <ac:spMk id="10" creationId="{95528C15-5D71-5907-75DD-38D2DAC6DDCF}"/>
          </ac:spMkLst>
        </pc:spChg>
        <pc:spChg chg="add mod">
          <ac:chgData name="Francisco Valentin Ramirez Cuevas" userId="e79bf063-6348-4b44-8f45-581164b14c81" providerId="ADAL" clId="{F9151DBC-9C35-4067-974F-10BE28910EC5}" dt="2022-11-12T21:41:56.409" v="363" actId="403"/>
          <ac:spMkLst>
            <pc:docMk/>
            <pc:sldMk cId="340539960" sldId="311"/>
            <ac:spMk id="11" creationId="{546BCE2E-6BCF-CFFE-19BD-97B12930FF9F}"/>
          </ac:spMkLst>
        </pc:spChg>
        <pc:spChg chg="add del mod">
          <ac:chgData name="Francisco Valentin Ramirez Cuevas" userId="e79bf063-6348-4b44-8f45-581164b14c81" providerId="ADAL" clId="{F9151DBC-9C35-4067-974F-10BE28910EC5}" dt="2022-11-12T21:58:43.685" v="384" actId="21"/>
          <ac:spMkLst>
            <pc:docMk/>
            <pc:sldMk cId="340539960" sldId="311"/>
            <ac:spMk id="12" creationId="{F2DE0EC3-F4A3-1EEC-2DDF-A230FEC1A9C9}"/>
          </ac:spMkLst>
        </pc:spChg>
        <pc:spChg chg="add del mod">
          <ac:chgData name="Francisco Valentin Ramirez Cuevas" userId="e79bf063-6348-4b44-8f45-581164b14c81" providerId="ADAL" clId="{F9151DBC-9C35-4067-974F-10BE28910EC5}" dt="2022-11-12T21:58:50.596" v="385" actId="1076"/>
          <ac:spMkLst>
            <pc:docMk/>
            <pc:sldMk cId="340539960" sldId="311"/>
            <ac:spMk id="13" creationId="{CE4D8383-EA1F-004A-FB56-EB0604FA9DD4}"/>
          </ac:spMkLst>
        </pc:spChg>
        <pc:picChg chg="add del">
          <ac:chgData name="Francisco Valentin Ramirez Cuevas" userId="e79bf063-6348-4b44-8f45-581164b14c81" providerId="ADAL" clId="{F9151DBC-9C35-4067-974F-10BE28910EC5}" dt="2022-11-12T15:44:40.264" v="17" actId="21"/>
          <ac:picMkLst>
            <pc:docMk/>
            <pc:sldMk cId="340539960" sldId="311"/>
            <ac:picMk id="5" creationId="{51CF7033-D392-589E-D6CC-120421DC4E2A}"/>
          </ac:picMkLst>
        </pc:picChg>
        <pc:picChg chg="add mod">
          <ac:chgData name="Francisco Valentin Ramirez Cuevas" userId="e79bf063-6348-4b44-8f45-581164b14c81" providerId="ADAL" clId="{F9151DBC-9C35-4067-974F-10BE28910EC5}" dt="2022-11-12T21:41:47.279" v="360" actId="1076"/>
          <ac:picMkLst>
            <pc:docMk/>
            <pc:sldMk cId="340539960" sldId="311"/>
            <ac:picMk id="6" creationId="{3FBE9A37-5B5D-D394-793C-548E339CF168}"/>
          </ac:picMkLst>
        </pc:picChg>
      </pc:sldChg>
      <pc:sldChg chg="addSp delSp modSp add mod">
        <pc:chgData name="Francisco Valentin Ramirez Cuevas" userId="e79bf063-6348-4b44-8f45-581164b14c81" providerId="ADAL" clId="{F9151DBC-9C35-4067-974F-10BE28910EC5}" dt="2022-11-13T16:29:44.351" v="1733" actId="20577"/>
        <pc:sldMkLst>
          <pc:docMk/>
          <pc:sldMk cId="3105085404" sldId="312"/>
        </pc:sldMkLst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2" creationId="{F2E27A39-4F88-2AC4-7E08-367FB0D20A1C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3" creationId="{0A52469C-4B42-7472-6ABF-9183A8F9BB5D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4" creationId="{BD82BAF7-DEC9-1F7F-BD20-3B641F67C0FA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5" creationId="{B8377C69-EEE8-2A44-F8CD-F324C5B48627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7" creationId="{D191A6E9-3991-CA4B-9CC3-7EB0F514BDCC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8" creationId="{9E15DD36-E660-80CD-8FD0-89C1FF2AFF56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25" creationId="{2523436D-089F-431F-874E-1DFCF5743689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28" creationId="{7F9D1689-8BC3-5B7F-40D3-A02DDCB65F09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29" creationId="{BECE7FE5-CAC7-F09E-5731-792DF932F22F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31" creationId="{826AEDE0-A72A-0F16-5F6A-2C87107F14AC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35" creationId="{32C9C88C-CFC8-C60D-7CB4-A73E1B95D527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36" creationId="{56A4690A-8EDC-3431-9B00-6C19E8E2F252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37" creationId="{BF53E7A2-2CF2-7DD3-37F0-1FBD797C9539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39" creationId="{A920EFBA-859D-8692-E63B-CFA38BB6AEE0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40" creationId="{8EE0424A-C27A-C89B-53B0-5A1A4405F3AC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41" creationId="{51EE09C2-5118-0692-A5AE-3034FB59F2BF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42" creationId="{66788C50-8194-85C4-5BAD-91A6CC60CAD4}"/>
          </ac:spMkLst>
        </pc:spChg>
        <pc:spChg chg="add mod ord topLvl">
          <ac:chgData name="Francisco Valentin Ramirez Cuevas" userId="e79bf063-6348-4b44-8f45-581164b14c81" providerId="ADAL" clId="{F9151DBC-9C35-4067-974F-10BE28910EC5}" dt="2022-11-12T19:20:37.145" v="296" actId="692"/>
          <ac:spMkLst>
            <pc:docMk/>
            <pc:sldMk cId="3105085404" sldId="312"/>
            <ac:spMk id="43" creationId="{9C63A176-3E1B-B6D2-480E-917F849E6B8B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44" creationId="{2A3359EC-A079-B1F7-94F7-469DE0DAE1EB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45" creationId="{C648C78E-BF2D-8006-9599-3F5A3777D6E5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46" creationId="{541250A7-3F91-D4A2-2879-31D61B937C6E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47" creationId="{45651B83-782A-BE04-61F8-336F5659F701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48" creationId="{394632BF-4B2D-B468-249F-BF54801E5406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49" creationId="{079E6FCA-935F-4FE7-0DE4-B5BFF38AEB0B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66" creationId="{675D1BCA-F7D7-2492-A98B-32176081591B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69" creationId="{24B56A52-7DC9-F093-A1D7-0DE3A2622995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70" creationId="{EE95DE3E-AD23-F563-AC45-8ABBB6C74856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72" creationId="{929CEC76-F954-0F61-0E84-B2C4F2E208F4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76" creationId="{B0D36A7C-7698-20CE-A060-DA460BCF8E43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77" creationId="{A733545F-B932-779B-38D1-4176CA048C64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78" creationId="{0F92FF0C-12D6-963F-9692-88173C59C35C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80" creationId="{75E3CDE6-A37B-5555-92E3-8C0C2C01353D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81" creationId="{E07CEC41-0FBB-6D8A-00DF-2E18ED169333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82" creationId="{D99D1613-CBE2-A66C-0341-369CAA04A3DB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83" creationId="{7A6623EF-AA0C-5235-CDA1-CB75A4B06F4E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84" creationId="{778B0759-DBE8-154A-72C1-9FF967EE6E1E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85" creationId="{CD17DC93-A1B8-CDC8-978D-9ED6E6419D55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86" creationId="{480ACD98-14BF-22AE-F98A-86586B0E8025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87" creationId="{6D401FFE-78C1-29AD-2177-31369909B276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88" creationId="{C2108CAE-401F-7E6A-662E-319958A7844F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89" creationId="{738775AA-FBB3-9910-8C72-948BEA012806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06" creationId="{84CD77CB-A636-3412-0449-54A766104456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09" creationId="{7E106C15-08F0-3471-F718-B06928F78AD5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10" creationId="{FB45556F-296D-6D4D-98CF-3582A24E0A2A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12" creationId="{F974E83C-07B2-F475-FC89-A1012B8B17FA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16" creationId="{20E5A8AE-FED6-C7D5-B85B-806708BFD907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17" creationId="{D38BC10A-A54D-C83D-AA52-1640C758CB6F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18" creationId="{28A9916C-EE21-13E2-A7EE-87CA3BEC6492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20" creationId="{19E6C69D-B9D6-5741-C79B-E1720905D39A}"/>
          </ac:spMkLst>
        </pc:spChg>
        <pc:spChg chg="add mod topLvl">
          <ac:chgData name="Francisco Valentin Ramirez Cuevas" userId="e79bf063-6348-4b44-8f45-581164b14c81" providerId="ADAL" clId="{F9151DBC-9C35-4067-974F-10BE28910EC5}" dt="2022-11-12T21:36:13.659" v="305" actId="20577"/>
          <ac:spMkLst>
            <pc:docMk/>
            <pc:sldMk cId="3105085404" sldId="312"/>
            <ac:spMk id="121" creationId="{282E68C7-2EC7-4057-CDC8-4EEA1A994048}"/>
          </ac:spMkLst>
        </pc:spChg>
        <pc:spChg chg="add mod topLvl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2" creationId="{2C9BDA5A-C29E-A3CC-3951-D0D76EE7B1F7}"/>
          </ac:spMkLst>
        </pc:spChg>
        <pc:spChg chg="add mod topLvl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3" creationId="{E37978B4-A750-6A3E-C480-72A039E4487E}"/>
          </ac:spMkLst>
        </pc:spChg>
        <pc:spChg chg="add mod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5" creationId="{E4E80AA0-20BA-7DA1-59EB-593EC9D40772}"/>
          </ac:spMkLst>
        </pc:spChg>
        <pc:spChg chg="add mod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6" creationId="{CECA797B-9B96-AEC6-8F3C-F855CFF73391}"/>
          </ac:spMkLst>
        </pc:spChg>
        <pc:spChg chg="add mod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7" creationId="{723F9C38-17C8-B945-A73D-D5C1B529D7B6}"/>
          </ac:spMkLst>
        </pc:spChg>
        <pc:spChg chg="add mod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8" creationId="{AE983603-3BDA-3088-E601-4A7A9AC9C5E3}"/>
          </ac:spMkLst>
        </pc:spChg>
        <pc:spChg chg="add mod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9" creationId="{26EA29C7-681E-DA36-4812-362E52C62BBA}"/>
          </ac:spMkLst>
        </pc:spChg>
        <pc:spChg chg="add mod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30" creationId="{4B1C72DA-31B6-8E7C-117A-F0560AD2C176}"/>
          </ac:spMkLst>
        </pc:spChg>
        <pc:spChg chg="add mod topLvl">
          <ac:chgData name="Francisco Valentin Ramirez Cuevas" userId="e79bf063-6348-4b44-8f45-581164b14c81" providerId="ADAL" clId="{F9151DBC-9C35-4067-974F-10BE28910EC5}" dt="2022-11-13T16:29:44.351" v="1733" actId="20577"/>
          <ac:spMkLst>
            <pc:docMk/>
            <pc:sldMk cId="3105085404" sldId="312"/>
            <ac:spMk id="149" creationId="{8BD9BB00-AF38-560F-88A5-D136C8472811}"/>
          </ac:spMkLst>
        </pc:spChg>
        <pc:spChg chg="add mod topLvl">
          <ac:chgData name="Francisco Valentin Ramirez Cuevas" userId="e79bf063-6348-4b44-8f45-581164b14c81" providerId="ADAL" clId="{F9151DBC-9C35-4067-974F-10BE28910EC5}" dt="2022-11-12T19:19:51.129" v="286" actId="165"/>
          <ac:spMkLst>
            <pc:docMk/>
            <pc:sldMk cId="3105085404" sldId="312"/>
            <ac:spMk id="150" creationId="{76A0DD72-5AD0-56A6-1A55-9D746659BBDA}"/>
          </ac:spMkLst>
        </pc:spChg>
        <pc:spChg chg="add mod topLvl">
          <ac:chgData name="Francisco Valentin Ramirez Cuevas" userId="e79bf063-6348-4b44-8f45-581164b14c81" providerId="ADAL" clId="{F9151DBC-9C35-4067-974F-10BE28910EC5}" dt="2022-11-13T00:45:02.811" v="386" actId="20577"/>
          <ac:spMkLst>
            <pc:docMk/>
            <pc:sldMk cId="3105085404" sldId="312"/>
            <ac:spMk id="151" creationId="{E494AD00-3028-B81F-4684-BF1822EFCE41}"/>
          </ac:spMkLst>
        </pc:spChg>
        <pc:spChg chg="add mod topLvl">
          <ac:chgData name="Francisco Valentin Ramirez Cuevas" userId="e79bf063-6348-4b44-8f45-581164b14c81" providerId="ADAL" clId="{F9151DBC-9C35-4067-974F-10BE28910EC5}" dt="2022-11-12T19:20:12.920" v="289" actId="207"/>
          <ac:spMkLst>
            <pc:docMk/>
            <pc:sldMk cId="3105085404" sldId="312"/>
            <ac:spMk id="159" creationId="{DED0355F-461C-D071-DEC2-0C7D88F25538}"/>
          </ac:spMkLst>
        </pc:spChg>
        <pc:spChg chg="add mod topLvl">
          <ac:chgData name="Francisco Valentin Ramirez Cuevas" userId="e79bf063-6348-4b44-8f45-581164b14c81" providerId="ADAL" clId="{F9151DBC-9C35-4067-974F-10BE28910EC5}" dt="2022-11-12T19:20:12.920" v="289" actId="207"/>
          <ac:spMkLst>
            <pc:docMk/>
            <pc:sldMk cId="3105085404" sldId="312"/>
            <ac:spMk id="160" creationId="{C2CB24D2-6878-1C51-361A-DD8B54ADCC47}"/>
          </ac:spMkLst>
        </pc:spChg>
        <pc:spChg chg="add del mod topLvl">
          <ac:chgData name="Francisco Valentin Ramirez Cuevas" userId="e79bf063-6348-4b44-8f45-581164b14c81" providerId="ADAL" clId="{F9151DBC-9C35-4067-974F-10BE28910EC5}" dt="2022-11-13T00:55:51.217" v="399" actId="478"/>
          <ac:spMkLst>
            <pc:docMk/>
            <pc:sldMk cId="3105085404" sldId="312"/>
            <ac:spMk id="168" creationId="{EC944FE0-E67C-20D6-9F70-3A1B973195E2}"/>
          </ac:spMkLst>
        </pc:spChg>
        <pc:grpChg chg="add del mod">
          <ac:chgData name="Francisco Valentin Ramirez Cuevas" userId="e79bf063-6348-4b44-8f45-581164b14c81" providerId="ADAL" clId="{F9151DBC-9C35-4067-974F-10BE28910EC5}" dt="2022-11-12T19:09:27.091" v="26" actId="21"/>
          <ac:grpSpMkLst>
            <pc:docMk/>
            <pc:sldMk cId="3105085404" sldId="312"/>
            <ac:grpSpMk id="9" creationId="{138BEFE2-45FF-5C08-BCBA-63237F21205F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09:27.091" v="26" actId="21"/>
          <ac:grpSpMkLst>
            <pc:docMk/>
            <pc:sldMk cId="3105085404" sldId="312"/>
            <ac:grpSpMk id="17" creationId="{1DF8CFB3-95A1-496E-E6C4-EE4A0154F849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10:01.621" v="33"/>
          <ac:grpSpMkLst>
            <pc:docMk/>
            <pc:sldMk cId="3105085404" sldId="312"/>
            <ac:grpSpMk id="50" creationId="{0C2737B7-5BCF-9188-C63C-EEFF93C802A3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10:01.621" v="33"/>
          <ac:grpSpMkLst>
            <pc:docMk/>
            <pc:sldMk cId="3105085404" sldId="312"/>
            <ac:grpSpMk id="58" creationId="{ED65D8C5-F53A-DC13-9E81-55967A01410E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14:29.528" v="128" actId="478"/>
          <ac:grpSpMkLst>
            <pc:docMk/>
            <pc:sldMk cId="3105085404" sldId="312"/>
            <ac:grpSpMk id="90" creationId="{1C6E98D6-B2D8-464D-DDF9-CAE5F820F7CB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14:29.528" v="128" actId="478"/>
          <ac:grpSpMkLst>
            <pc:docMk/>
            <pc:sldMk cId="3105085404" sldId="312"/>
            <ac:grpSpMk id="98" creationId="{0DD462F5-0E1D-57D5-6A07-96BF0386E008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10:32.973" v="44" actId="165"/>
          <ac:grpSpMkLst>
            <pc:docMk/>
            <pc:sldMk cId="3105085404" sldId="312"/>
            <ac:grpSpMk id="124" creationId="{8FA141CC-146F-5ABA-0D06-612DA6B04458}"/>
          </ac:grpSpMkLst>
        </pc:grpChg>
        <pc:grpChg chg="add mod topLvl">
          <ac:chgData name="Francisco Valentin Ramirez Cuevas" userId="e79bf063-6348-4b44-8f45-581164b14c81" providerId="ADAL" clId="{F9151DBC-9C35-4067-974F-10BE28910EC5}" dt="2022-11-12T19:19:51.129" v="286" actId="165"/>
          <ac:grpSpMkLst>
            <pc:docMk/>
            <pc:sldMk cId="3105085404" sldId="312"/>
            <ac:grpSpMk id="131" creationId="{CA02C6A5-C86C-122E-3D41-2DEDEAFBE63C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19:51.129" v="286" actId="165"/>
          <ac:grpSpMkLst>
            <pc:docMk/>
            <pc:sldMk cId="3105085404" sldId="312"/>
            <ac:grpSpMk id="169" creationId="{4433E87F-C35C-B508-F2E1-A566656DDDD3}"/>
          </ac:grpSpMkLst>
        </pc:grpChg>
        <pc:picChg chg="add del mod ord">
          <ac:chgData name="Francisco Valentin Ramirez Cuevas" userId="e79bf063-6348-4b44-8f45-581164b14c81" providerId="ADAL" clId="{F9151DBC-9C35-4067-974F-10BE28910EC5}" dt="2022-11-12T19:15:50.465" v="178" actId="478"/>
          <ac:picMkLst>
            <pc:docMk/>
            <pc:sldMk cId="3105085404" sldId="312"/>
            <ac:picMk id="6" creationId="{3FBE9A37-5B5D-D394-793C-548E339CF168}"/>
          </ac:picMkLst>
        </pc:pic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0" creationId="{9A544B5A-C8FA-61AD-337A-8DFF5CB8E251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1" creationId="{7A758C57-D583-114C-BA08-329C1D01B4FE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2" creationId="{BFE6FD8D-E6F6-EB21-CD0E-2BE46ADF1BBB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3" creationId="{D131DB6B-F3F7-2B80-1C93-4DD509AE361F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4" creationId="{B19E805F-9396-21CE-69C2-E710EE1DB2AB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5" creationId="{95B4EC28-A32C-BF0D-CA5A-E8276F580875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6" creationId="{0C7A2AF0-524E-17EA-CFF1-2215EDEDFD04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8" creationId="{CFCB5EC7-8AD7-5BDD-7B53-FE432EF9882B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9" creationId="{F67FAAB3-3E7B-9703-1291-88C8F2B0A9B3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20" creationId="{30385749-D44A-40BE-63BC-0F7CA2998AE4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21" creationId="{C60E7130-9199-1844-3F9F-BAB250B4BAF0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22" creationId="{AB8DDDEB-9C43-8F95-9A48-050BB8203031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23" creationId="{A03F56C0-8280-A088-7DC5-777A2253D4E0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24" creationId="{5380201F-0F62-1648-122C-4AC9983E7CA4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26" creationId="{C153A372-61C2-B6DA-545A-A681D77C4AD5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27" creationId="{B71CC3EA-D6B9-68D2-8D2F-B7CE4D28ACF3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30" creationId="{455AACFE-3DC4-181A-28B6-148CB0E21AF7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32" creationId="{D034B12E-D36E-3C5F-675B-0398C0ECF988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33" creationId="{CB6660D2-A126-F0D4-D582-1EA710149BEE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34" creationId="{1F8D61C4-5A19-0E68-E8B8-96F209FB46EE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38" creationId="{27972C45-45AC-9490-3FDA-7D0F037FC86B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1" creationId="{545BFF67-C73D-FD5A-D530-BC8D91922D1C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2" creationId="{4994E7AD-8E0D-08D4-4BB9-623B09B1D0CD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3" creationId="{76F9CB31-2BBF-DBBF-0F1C-C970F5ED87CC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4" creationId="{3C6CEECB-6CDD-5256-5929-6B9DB94D4114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5" creationId="{CB6DF98E-828D-D15A-E210-A3EA39376ADD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6" creationId="{7DC588ED-5446-D22C-0E17-A23237867563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7" creationId="{E887D8EE-DF62-332E-33B4-7F4A3799BA83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9" creationId="{D506B6F3-B8E8-7D07-FE2B-C7AD7B04FDF3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60" creationId="{663F7B72-E9C3-9F18-8D50-0A958CF9E007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61" creationId="{356C1719-03A0-F0D7-03EC-7C87BD6FE714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62" creationId="{11010DF5-2054-8677-9580-78BFD841C54F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63" creationId="{AC971876-0C2F-FC08-3EC5-CAD05F87116A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64" creationId="{5E6F0027-3EFF-52DA-E0C2-78E073C4C606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65" creationId="{23097D80-B5B1-CEC3-F8A9-BA19AA73471F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67" creationId="{BAFADAD0-1FE8-5BBB-2DC4-378F73C3DEAA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68" creationId="{4F8D596C-E03E-1423-AA7F-09128292089A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71" creationId="{8701FA5D-6F8A-478F-7705-21EDBA721083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73" creationId="{CF44CDAB-2A7E-01C6-A2A5-E001BD136D45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74" creationId="{3986AF43-9833-BF8D-721D-FC8CBD028700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75" creationId="{14794CA8-5093-75F4-9F8F-B5F4AD79F99C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79" creationId="{0804AF09-688F-CA81-7360-B57ADC114619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1" creationId="{FF972FEA-F4DE-7224-5C0A-D801B033D1DF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2" creationId="{DB8CF600-1950-6A87-765E-58F2DBA27161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3" creationId="{7CAE92DD-2183-158B-5BA3-DB382E0CFC06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4" creationId="{76739984-443F-FC49-B8E3-AB09B365F646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5" creationId="{0543409F-56A5-77A6-DCED-20FCE08D7B57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6" creationId="{9D103FD8-5647-AD34-221A-8690A4F2256E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7" creationId="{27375030-3F0B-01D3-01D8-72E000EEFF0E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9" creationId="{CEA30F43-1CFD-0E19-5F42-46FEF504A09D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100" creationId="{4C310A91-8BCF-C8D1-FC71-E7C74F483B95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101" creationId="{5B7A9743-61A4-33B1-77B1-01BB1C2ABE83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102" creationId="{FF248BC4-4514-0397-BFFB-741D1E402DBD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103" creationId="{A8097B7A-E572-DF02-2E64-E5247A7C259D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104" creationId="{0864AF5B-F4D4-4897-A85D-B1787A68D514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105" creationId="{76F39FA4-E50A-236D-815F-CF6C69562134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07" creationId="{7161F3E8-731F-CD12-1B55-4047C615802F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08" creationId="{8AADBD11-2065-14F1-62B4-9C1780E01F54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11" creationId="{4F05E764-F723-AD58-740F-93DDA407B859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13" creationId="{356B0543-7B21-610A-BD5A-6E5B755422CB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14" creationId="{3AEBAD4C-A27B-DCD0-88DF-16FC3753AF8E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15" creationId="{07B70240-5C93-1B46-CC6F-F627CA4E0A9B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19" creationId="{928D7B4A-D9BA-965A-591D-22DAFA1A8D59}"/>
          </ac:cxnSpMkLst>
        </pc:cxnChg>
        <pc:cxnChg chg="add del mod topLvl">
          <ac:chgData name="Francisco Valentin Ramirez Cuevas" userId="e79bf063-6348-4b44-8f45-581164b14c81" providerId="ADAL" clId="{F9151DBC-9C35-4067-974F-10BE28910EC5}" dt="2022-11-13T00:56:52.579" v="425" actId="478"/>
          <ac:cxnSpMkLst>
            <pc:docMk/>
            <pc:sldMk cId="3105085404" sldId="312"/>
            <ac:cxnSpMk id="133" creationId="{25C48CF7-C775-9D30-4955-A3E72D545726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09.465" v="97" actId="478"/>
          <ac:cxnSpMkLst>
            <pc:docMk/>
            <pc:sldMk cId="3105085404" sldId="312"/>
            <ac:cxnSpMk id="138" creationId="{26CC7041-EE9C-2CF8-BA85-0029E48BACE9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08.413" v="96" actId="478"/>
          <ac:cxnSpMkLst>
            <pc:docMk/>
            <pc:sldMk cId="3105085404" sldId="312"/>
            <ac:cxnSpMk id="139" creationId="{E4ABC051-3A5F-1BC3-A1BA-B9515A97BF6D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07.688" v="95" actId="478"/>
          <ac:cxnSpMkLst>
            <pc:docMk/>
            <pc:sldMk cId="3105085404" sldId="312"/>
            <ac:cxnSpMk id="140" creationId="{8DE8E1C5-11DA-FFAE-0CAD-FA23B87356A4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06.693" v="94" actId="478"/>
          <ac:cxnSpMkLst>
            <pc:docMk/>
            <pc:sldMk cId="3105085404" sldId="312"/>
            <ac:cxnSpMk id="141" creationId="{7789F6B8-E8E8-2DFF-B7E5-766B794ACBDA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2:32.747" v="86" actId="478"/>
          <ac:cxnSpMkLst>
            <pc:docMk/>
            <pc:sldMk cId="3105085404" sldId="312"/>
            <ac:cxnSpMk id="142" creationId="{63EB07EB-7221-DEBF-60E6-4DAD701F2558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2:43.211" v="90" actId="478"/>
          <ac:cxnSpMkLst>
            <pc:docMk/>
            <pc:sldMk cId="3105085404" sldId="312"/>
            <ac:cxnSpMk id="143" creationId="{2A42A64C-1609-26A3-FC81-A06BA1105591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10.561" v="98" actId="478"/>
          <ac:cxnSpMkLst>
            <pc:docMk/>
            <pc:sldMk cId="3105085404" sldId="312"/>
            <ac:cxnSpMk id="144" creationId="{F8AB7812-6615-BF7A-DAA0-FD319EB5DF98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05.788" v="93" actId="478"/>
          <ac:cxnSpMkLst>
            <pc:docMk/>
            <pc:sldMk cId="3105085404" sldId="312"/>
            <ac:cxnSpMk id="147" creationId="{1DD47A45-D2AD-371C-70A8-89C83C088574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04.568" v="92" actId="478"/>
          <ac:cxnSpMkLst>
            <pc:docMk/>
            <pc:sldMk cId="3105085404" sldId="312"/>
            <ac:cxnSpMk id="148" creationId="{44440729-F1D4-5CBE-408E-AA22F1408B6A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2T19:20:16.871" v="290" actId="692"/>
          <ac:cxnSpMkLst>
            <pc:docMk/>
            <pc:sldMk cId="3105085404" sldId="312"/>
            <ac:cxnSpMk id="153" creationId="{857327D8-2D3E-A2B9-923E-9425AAC63379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2T19:20:16.871" v="290" actId="692"/>
          <ac:cxnSpMkLst>
            <pc:docMk/>
            <pc:sldMk cId="3105085404" sldId="312"/>
            <ac:cxnSpMk id="156" creationId="{CBC07F9B-A904-635C-3D4E-4331652800BE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2T19:20:25.730" v="292" actId="692"/>
          <ac:cxnSpMkLst>
            <pc:docMk/>
            <pc:sldMk cId="3105085404" sldId="312"/>
            <ac:cxnSpMk id="162" creationId="{F2188273-F9A3-2726-B52E-C23717C6917B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2T19:20:25.730" v="292" actId="692"/>
          <ac:cxnSpMkLst>
            <pc:docMk/>
            <pc:sldMk cId="3105085404" sldId="312"/>
            <ac:cxnSpMk id="165" creationId="{01625E63-69E4-68C7-99ED-0E926EE80151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2" creationId="{97B9ABFD-394F-63F0-C11F-04675134FBE4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4" creationId="{F0AD0D15-E92E-0A86-A721-820FA1095E8E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5" creationId="{6A4B54DA-D7EC-CF62-56A2-003B1C84B155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6" creationId="{63A5DE59-0822-80AE-510A-FA93CC59702F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7" creationId="{12F6ECEE-5282-CC4D-C602-FA1D681FBE31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8" creationId="{C4E0B8DB-E763-2312-1C86-DE53B10780C1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9" creationId="{D4D93C9C-D840-E9B6-ED77-302C4F628E0B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0" creationId="{1D9BCB2A-02E1-B0ED-4CD8-44E75B49A824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1" creationId="{B929A18A-3B25-6FCD-E9B3-20A6B9248E2B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2" creationId="{7B0254BC-324C-5A25-2516-6ABC98F5B06E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3" creationId="{EB8BA0A1-8BE3-45CE-534E-716EAA60FF7B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4" creationId="{ADDDD2CB-4DBC-702A-3DB6-0DA1C3161F70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5" creationId="{697F35B8-A61B-76A1-5893-726AB094B051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6" creationId="{B3544B3C-80DF-FFA8-5DC4-9159CEA2544F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7" creationId="{5E919680-2D24-8FDA-06F0-E51481C456EE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8" creationId="{D20C712E-55AE-3069-92C2-061614DD5020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9" creationId="{5A071A07-FE74-FDFB-CAB2-DA439A05A8A9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90" creationId="{98276889-D780-1983-D20B-F09B08D73B82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91" creationId="{F6087908-CF77-8FDA-14C0-ECA43A9DCC37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92" creationId="{8B4AB6F7-9966-5DE2-82FB-BB81CC24735C}"/>
          </ac:cxnSpMkLst>
        </pc:cxnChg>
        <pc:cxnChg chg="add del mod">
          <ac:chgData name="Francisco Valentin Ramirez Cuevas" userId="e79bf063-6348-4b44-8f45-581164b14c81" providerId="ADAL" clId="{F9151DBC-9C35-4067-974F-10BE28910EC5}" dt="2022-11-13T00:56:35.272" v="420" actId="478"/>
          <ac:cxnSpMkLst>
            <pc:docMk/>
            <pc:sldMk cId="3105085404" sldId="312"/>
            <ac:cxnSpMk id="193" creationId="{B2A2888F-E722-5A52-D9A0-C50B767B10C2}"/>
          </ac:cxnSpMkLst>
        </pc:cxnChg>
        <pc:cxnChg chg="add del mod">
          <ac:chgData name="Francisco Valentin Ramirez Cuevas" userId="e79bf063-6348-4b44-8f45-581164b14c81" providerId="ADAL" clId="{F9151DBC-9C35-4067-974F-10BE28910EC5}" dt="2022-11-13T00:56:35.272" v="420" actId="478"/>
          <ac:cxnSpMkLst>
            <pc:docMk/>
            <pc:sldMk cId="3105085404" sldId="312"/>
            <ac:cxnSpMk id="194" creationId="{EB5FEBA8-2929-E475-9AEB-2133C832225A}"/>
          </ac:cxnSpMkLst>
        </pc:cxnChg>
        <pc:cxnChg chg="add del mod">
          <ac:chgData name="Francisco Valentin Ramirez Cuevas" userId="e79bf063-6348-4b44-8f45-581164b14c81" providerId="ADAL" clId="{F9151DBC-9C35-4067-974F-10BE28910EC5}" dt="2022-11-13T00:56:35.272" v="420" actId="478"/>
          <ac:cxnSpMkLst>
            <pc:docMk/>
            <pc:sldMk cId="3105085404" sldId="312"/>
            <ac:cxnSpMk id="195" creationId="{05E18053-2AB5-171B-3C40-FF9EC0FD2D7D}"/>
          </ac:cxnSpMkLst>
        </pc:cxnChg>
        <pc:cxnChg chg="add del mod">
          <ac:chgData name="Francisco Valentin Ramirez Cuevas" userId="e79bf063-6348-4b44-8f45-581164b14c81" providerId="ADAL" clId="{F9151DBC-9C35-4067-974F-10BE28910EC5}" dt="2022-11-13T00:56:35.272" v="420" actId="478"/>
          <ac:cxnSpMkLst>
            <pc:docMk/>
            <pc:sldMk cId="3105085404" sldId="312"/>
            <ac:cxnSpMk id="196" creationId="{8A9EC2BA-89D8-F41F-C78F-8A8D100F6A24}"/>
          </ac:cxnSpMkLst>
        </pc:cxnChg>
      </pc:sldChg>
      <pc:sldChg chg="addSp delSp modSp add mod">
        <pc:chgData name="Francisco Valentin Ramirez Cuevas" userId="e79bf063-6348-4b44-8f45-581164b14c81" providerId="ADAL" clId="{F9151DBC-9C35-4067-974F-10BE28910EC5}" dt="2022-11-13T16:06:24.048" v="1490" actId="1076"/>
        <pc:sldMkLst>
          <pc:docMk/>
          <pc:sldMk cId="3628029878" sldId="313"/>
        </pc:sldMkLst>
        <pc:spChg chg="add mod ord topLvl">
          <ac:chgData name="Francisco Valentin Ramirez Cuevas" userId="e79bf063-6348-4b44-8f45-581164b14c81" providerId="ADAL" clId="{F9151DBC-9C35-4067-974F-10BE28910EC5}" dt="2022-11-13T12:06:25.991" v="829" actId="692"/>
          <ac:spMkLst>
            <pc:docMk/>
            <pc:sldMk cId="3628029878" sldId="313"/>
            <ac:spMk id="7" creationId="{C45E311B-5A60-C614-E59A-19AFC29A56B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27" creationId="{A70BB203-FE3B-A7A1-EC2C-1BF205A18E16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29" creationId="{90A84455-92F1-2AFF-6586-E316AD3F7125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0" creationId="{88F3D677-0144-B422-6535-E355EC821B4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1" creationId="{812B8487-D18A-3B6B-937F-7591E55FD9B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2" creationId="{3072F804-29FF-6A24-D93B-53FBCEDCE6D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3" creationId="{EBCAA4B8-843B-8DF6-ECCB-9DC7F624B65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4" creationId="{49F02BB9-48BC-E0B1-0DF1-26578CCB4F2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5" creationId="{4C8600D0-660A-A1CA-521D-47FD8B7A6628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6" creationId="{63CC48E5-9D58-8CBF-07F4-8C20163C50F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7" creationId="{3A4AF06B-5C92-CC53-6919-4ACA19FDAC0C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8" creationId="{1621B3E9-CF33-2A07-F000-A589976255B4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9" creationId="{6DC13A8F-5C7A-6263-EC96-599602DF195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0" creationId="{79B0AD80-7CDD-4A9E-E358-D8FB1BFB7869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1" creationId="{4C56BE62-4974-7396-B393-53D6559FE300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2" creationId="{8B8F6B8B-132B-755B-DA5B-E6727D13E3BE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43" creationId="{9C63A176-3E1B-B6D2-480E-917F849E6B8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4" creationId="{E16CA1F6-199D-78D8-6FBD-E9071CE8A5C6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5" creationId="{C79C7B62-E19D-E364-F42A-E0D423C622A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6" creationId="{B9248611-CEC1-37EF-4618-D981795CD7D1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7" creationId="{889248F5-4498-BD3C-635F-1880CEDC602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8" creationId="{9928D9BB-255F-127A-86EE-0206717AE8E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9" creationId="{F9623290-F492-BF90-D7D1-7BFDAA28EA3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0" creationId="{EB4E405C-23E7-0995-4B38-D68889FE1F55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1" creationId="{8B9BE491-29A7-44F9-228B-C6C781A7F25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2" creationId="{839A59FC-5A2B-BED3-DB74-76FFE9CB68DC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3" creationId="{0486F0F1-1D1F-1416-F03F-E4000973CD2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4" creationId="{4CF0D56F-3370-AE5A-BCDC-E5A6542E97F9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5" creationId="{F2D13C75-04BC-D85B-3E27-0FA0394187E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6" creationId="{04E00FA9-647D-1EE1-E9B4-EE4E48263E1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7" creationId="{7D55FF25-0C6B-11F0-DB1A-6E35CBEA2BAD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8" creationId="{78F7A4A1-B8A8-E00E-F683-640ADCFEF25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9" creationId="{DDAABE8F-515D-434A-BD03-ACEAC847ADAF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0" creationId="{AA88464C-DC38-4271-F1FF-CDAA9003B79F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1" creationId="{8EC321D9-B29C-03BA-1D69-E267F1A0350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2" creationId="{1218EF2A-3CCF-1AF1-0BBE-EBCD8DDC219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3" creationId="{917458E8-CCFC-D1B0-0D59-18D51D1EAA6D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4" creationId="{7250392C-38D8-679A-09B9-DAAFA7BC9B2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5" creationId="{45DDA8A9-E443-91A4-260A-CC46946FB11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6" creationId="{68D3ACC8-506D-ECC7-F944-A4C1DE569BB1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7" creationId="{4A71DA9A-100C-BCC3-F327-0C9D94D86512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8" creationId="{0E46BE9E-155C-BEA5-2CE9-12BE4BABB55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9" creationId="{0116E10F-38DE-2E03-A0E8-28D6FA27D5BC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0" creationId="{8755BD6E-7013-8ED6-C750-DDD3FE64DE0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1" creationId="{64B7201E-CC12-4F65-1C05-E0A907B81AA8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2" creationId="{CC7DCCA1-955B-A2EC-9AD7-CF94AC8AB26D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3" creationId="{D1664BD6-10B2-7525-D96F-A0AE29C4E531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4" creationId="{0E942EE2-A879-E425-9F15-8D973C4BFEFF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5" creationId="{025C1DB7-02ED-F65E-82A2-5397C1C731F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6" creationId="{8B47EC63-13F0-6B3E-6C14-4CA624EFDA05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7" creationId="{FAB50677-00A9-A360-F078-4EB859532EB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8" creationId="{214A265F-4E4C-91FC-A99F-2F8B83EE5A48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9" creationId="{882509F9-487D-C3EB-296E-2732337FCB3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0" creationId="{E232E2C4-FFB9-CF0C-6733-733BBB9A9F9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1" creationId="{EBE9FC64-AE9E-21AF-97C1-401F2D34FB19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2" creationId="{20BD7418-64AE-1376-A5C1-64296DCC63C8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3" creationId="{2AFFEC46-904C-0B0A-2095-3F742F2F9EF8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4" creationId="{8EEDEF35-CF51-DFDB-D003-CBAB3B57755C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5" creationId="{1B306694-B0FB-9B3B-1758-7F7AE81FF0E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6" creationId="{94D359F4-56C8-BD40-5E27-037DC22FCBC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7" creationId="{3CA57175-60DB-C053-9D5E-FCA6E0EC06C6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8" creationId="{BF58529A-7190-6E97-DD2C-8E1FEF3DBC44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9" creationId="{688BFFAF-F6CC-3477-C527-8478EB4E7931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0" creationId="{66157B93-5CE5-D90C-67B3-7A295F1C35A9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1" creationId="{9EC0E8E3-6258-447E-DB6F-03AC004251BC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2" creationId="{31DE96A3-A05D-5AE9-9270-6EB69311458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3" creationId="{FA556891-D636-8870-20F7-F1ECD3344E00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4" creationId="{472E9625-FE05-6A6D-4B41-16617FDD9A9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5" creationId="{4149BB94-6768-61A1-F2C6-4BDE9404C90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6" creationId="{49BCC4AA-34C0-8642-B047-C255FFE101F6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7" creationId="{9FB1DD09-E219-EF88-0A5B-40341F497E0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8" creationId="{9E8A8580-71DB-44B2-F45F-F5DED4E1A92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9" creationId="{E1DF205B-7ED3-0EFA-8D60-AEF016E51BB4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0" creationId="{BD3487C7-61FD-9736-2FBB-673D3298076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1" creationId="{6E074929-79B6-677B-B77E-88494D952F74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2" creationId="{44ABADBF-E412-C396-DF20-5FE5C88FED5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3" creationId="{37A05098-E21C-C9AC-F6C1-38B476BC0C9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4" creationId="{1C31E4F4-DFD8-6E5F-5005-E6AC23BEE800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5" creationId="{032171A3-2B68-B970-CE37-C601545F28D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6" creationId="{E15BAA01-D010-0DD9-A576-68EB8BF9EBBD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7" creationId="{F5686818-C262-7251-5C8F-BC0D87A8B9C2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8" creationId="{66C97AB7-BB80-EDE2-2EEF-2FE8A9E3C3F5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9" creationId="{258CAFD9-E653-9DC4-8D98-B28004020A03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14" creationId="{4A6E2263-CCC8-2D97-84E1-323076EFE4E3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15" creationId="{DA7B78CB-BDB8-F92E-601F-6623023F77B2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16" creationId="{77AAB4EC-CD94-E74D-5548-197C8F5AB67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17" creationId="{E93EC08D-DB86-3103-DAC8-ABE06BE2C6A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18" creationId="{4DF07C4B-94AC-57DE-1289-6BC35A67C050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19" creationId="{3C3E32E3-4F64-2058-BC98-AC3B03F52B09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20" creationId="{E24188DF-2476-9376-07C4-980CFB47681E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121" creationId="{282E68C7-2EC7-4057-CDC8-4EEA1A99404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24" creationId="{FA5C24D1-2985-F4FC-44D2-3D6EB0C5C08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2" creationId="{D0FF6BC2-B8E3-2FD4-181A-033D416921C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3" creationId="{E46FA336-383F-E201-E6F2-0CF55835FDC0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4" creationId="{2D0664CC-544C-85D5-9321-7118F654E49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5" creationId="{CE12A059-3BCB-5FA6-F78F-23CCBF8E70B0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6" creationId="{2D18057F-F429-B987-3391-171B547DF5E9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7" creationId="{D46D40C9-512B-46D4-EAB1-AC1B6689C051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8" creationId="{A28E61E0-6AB7-C392-B7AE-8E171A02257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9" creationId="{F8E0C0D5-680D-B4BF-B927-1478B4F6AFB0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0" creationId="{DF94D8AC-6CC0-EF82-92B2-263C32B8A71E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1" creationId="{F8063636-4C30-BBA8-46CD-655AA62CFA3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2" creationId="{08853A3C-88C9-E6C5-9831-07817A42A42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3" creationId="{604DBC74-BF7C-D000-219C-CD5F0DC7684E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4" creationId="{69895BFE-DC99-1C68-49F0-41C2D8987F13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5" creationId="{7C2CA68A-16FF-6E0F-3615-DE924D4F23D3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6" creationId="{2547A025-4B19-F292-7E44-4E27B0E55FF3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7" creationId="{2E2CCCBE-2AF6-1278-E88E-7CEBA4C695C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8" creationId="{92BE868C-FA1B-48CC-6E5A-795EB179F49C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149" creationId="{8BD9BB00-AF38-560F-88A5-D136C8472811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150" creationId="{76A0DD72-5AD0-56A6-1A55-9D746659BBDA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151" creationId="{E494AD00-3028-B81F-4684-BF1822EFCE41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52" creationId="{25B0CDE7-4AA2-293A-8874-8DF775DA4F95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54" creationId="{6058E2FC-257C-229A-255A-9726EF9D6A5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55" creationId="{A380A9CD-4864-058E-772A-CD6AF6020FD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57" creationId="{55049566-4046-8174-5E5F-D2C088668E55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58" creationId="{7C853A0A-A86A-80FE-D533-23ECF6F1A1FA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159" creationId="{DED0355F-461C-D071-DEC2-0C7D88F25538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160" creationId="{C2CB24D2-6878-1C51-361A-DD8B54ADCC47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1" creationId="{B0E2F24F-5958-3D94-CA03-24770B337F8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3" creationId="{A8557876-2C8F-FBE1-AE6D-1408B923F97A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4" creationId="{120C55AA-DD79-CD28-7CC6-CC86AE52F99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6" creationId="{672E26C6-7ACA-A336-3C9F-FAE0BD34FBF5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7" creationId="{F9F111CF-A685-1A4E-F5AD-D6F298FA6422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8" creationId="{E3767996-CC4B-7A34-9E74-CF9FCD11C26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9" creationId="{D6FB3F16-8040-A03D-8032-0B01F085DEDC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70" creationId="{E94D0454-3C0D-772D-D99B-D37E5AE280A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71" creationId="{02A5246B-7BAB-CE9C-2DCE-E075830D7E5F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73" creationId="{D266897E-291C-4414-9181-8C00D90C85D0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3" creationId="{4CA90AE9-6620-254B-D49C-971265DFA8BF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4" creationId="{BFE39E53-8D68-D8DB-69ED-88F0BD1BEBEA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5" creationId="{73118B4E-35D7-E885-570F-EF707E3C532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6" creationId="{B5F76E3D-19D3-DD74-6214-AAADEBF0CFD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7" creationId="{D978889F-C017-EDC7-B063-C37B08151999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8" creationId="{9814D7EB-8344-7E02-C185-BFF88198985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9" creationId="{3B282D69-DFEE-531F-FFE0-4217811635B1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0" creationId="{A2D52FF0-6DCB-41D9-A831-1312BECF8721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1" creationId="{A4C23F18-5DD1-B9AE-B7AD-F06FB95C332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2" creationId="{D3BC928E-1214-9C2A-C7B3-111EC0A58F1C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3" creationId="{C3467C94-EED5-9FFE-C06D-619F6105724A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4" creationId="{F4C49824-AA75-C577-A0D4-792C52D01B2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5" creationId="{C8A0638D-6DFB-F44D-EF96-25E6AFD9AD6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6" creationId="{C3CB5BE8-688F-DD78-5049-E28EFA37B67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7" creationId="{4AC22361-1749-C7E2-5342-3F568858E45F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8" creationId="{1FC70740-B326-F007-4600-5B0189692ED1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9" creationId="{B0408A1D-FE5C-D825-33F0-8811811FE1B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0" creationId="{E8E0DF52-BCB4-5A77-937B-550625D54F82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1" creationId="{D998D5FA-C311-02DC-0455-A9CC643769EF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2" creationId="{4AC1115E-E3B7-41AF-00D9-17E11F5CB94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3" creationId="{94E7EDFF-DCC7-B76E-ED91-BBD68153A0BC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4" creationId="{05135810-47BC-C1E0-2352-8FEC527E275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5" creationId="{4879E2B6-BFBF-A1C5-A661-08996A2EFF8C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6" creationId="{A66B5E0E-AAC8-DFD9-1D54-8EFA8E9374CA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7" creationId="{D459764E-BD57-2493-9E7A-34477FE8E7C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8" creationId="{89F36F66-2D10-04DA-EECD-504A73DFCAB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9" creationId="{91938F68-9EC9-7706-1B90-144C1C5832A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0" creationId="{F61D6C28-3758-D325-B494-735F5A74D523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1" creationId="{81187BC5-7704-41A2-3C22-FD84771998C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2" creationId="{853586EC-CAA5-847E-59D7-0614D08C6B6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3" creationId="{A0D9F49E-4569-8157-9D09-8E61EBABF875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4" creationId="{51E9215D-8686-A813-44AE-80C49FEF7A1A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5" creationId="{DCA5279D-87F9-E139-091C-F020C04C73F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6" creationId="{8273BC8D-35EF-4F94-FB43-E9F261015A9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7" creationId="{BA808ECC-2173-BC77-4D14-D7AF7529995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8" creationId="{937B33FC-61F9-11C6-B42D-5BCF30288AC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9" creationId="{766E4677-823D-3F53-C9F1-98911A52488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30" creationId="{129AF697-E1E0-FC0B-1D7A-0B042EF63F7C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31" creationId="{53B5CD19-B077-C90D-4725-E5C492B4548E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32" creationId="{90D9722B-F206-0EEC-B1B0-DC309C6EFCD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33" creationId="{17266E19-114D-93CD-FC3E-C6EA045D3AC4}"/>
          </ac:spMkLst>
        </pc:spChg>
        <pc:spChg chg="add del mod">
          <ac:chgData name="Francisco Valentin Ramirez Cuevas" userId="e79bf063-6348-4b44-8f45-581164b14c81" providerId="ADAL" clId="{F9151DBC-9C35-4067-974F-10BE28910EC5}" dt="2022-11-13T11:56:29.159" v="679" actId="478"/>
          <ac:spMkLst>
            <pc:docMk/>
            <pc:sldMk cId="3628029878" sldId="313"/>
            <ac:spMk id="235" creationId="{6F8B6770-8D9C-A674-698B-19ECF5F0D149}"/>
          </ac:spMkLst>
        </pc:spChg>
        <pc:spChg chg="add del mod">
          <ac:chgData name="Francisco Valentin Ramirez Cuevas" userId="e79bf063-6348-4b44-8f45-581164b14c81" providerId="ADAL" clId="{F9151DBC-9C35-4067-974F-10BE28910EC5}" dt="2022-11-13T11:56:27.803" v="678" actId="478"/>
          <ac:spMkLst>
            <pc:docMk/>
            <pc:sldMk cId="3628029878" sldId="313"/>
            <ac:spMk id="236" creationId="{2999104F-9291-1FCF-2167-8E46CB8C13FF}"/>
          </ac:spMkLst>
        </pc:spChg>
        <pc:spChg chg="add mod topLvl">
          <ac:chgData name="Francisco Valentin Ramirez Cuevas" userId="e79bf063-6348-4b44-8f45-581164b14c81" providerId="ADAL" clId="{F9151DBC-9C35-4067-974F-10BE28910EC5}" dt="2022-11-13T12:03:29.008" v="774" actId="1076"/>
          <ac:spMkLst>
            <pc:docMk/>
            <pc:sldMk cId="3628029878" sldId="313"/>
            <ac:spMk id="237" creationId="{8BFF5D54-3278-7EDF-667E-2BB2583AE5E6}"/>
          </ac:spMkLst>
        </pc:spChg>
        <pc:spChg chg="add del mod topLvl">
          <ac:chgData name="Francisco Valentin Ramirez Cuevas" userId="e79bf063-6348-4b44-8f45-581164b14c81" providerId="ADAL" clId="{F9151DBC-9C35-4067-974F-10BE28910EC5}" dt="2022-11-13T11:56:34.223" v="683" actId="478"/>
          <ac:spMkLst>
            <pc:docMk/>
            <pc:sldMk cId="3628029878" sldId="313"/>
            <ac:spMk id="238" creationId="{B563CF80-CDDD-BC71-FB03-F503D5E576F8}"/>
          </ac:spMkLst>
        </pc:spChg>
        <pc:spChg chg="add del mod">
          <ac:chgData name="Francisco Valentin Ramirez Cuevas" userId="e79bf063-6348-4b44-8f45-581164b14c81" providerId="ADAL" clId="{F9151DBC-9C35-4067-974F-10BE28910EC5}" dt="2022-11-13T11:56:26.235" v="677" actId="478"/>
          <ac:spMkLst>
            <pc:docMk/>
            <pc:sldMk cId="3628029878" sldId="313"/>
            <ac:spMk id="239" creationId="{670F462D-500A-5E67-76F0-449E895CD50A}"/>
          </ac:spMkLst>
        </pc:spChg>
        <pc:spChg chg="add mod">
          <ac:chgData name="Francisco Valentin Ramirez Cuevas" userId="e79bf063-6348-4b44-8f45-581164b14c81" providerId="ADAL" clId="{F9151DBC-9C35-4067-974F-10BE28910EC5}" dt="2022-11-13T12:16:20.438" v="1132" actId="20577"/>
          <ac:spMkLst>
            <pc:docMk/>
            <pc:sldMk cId="3628029878" sldId="313"/>
            <ac:spMk id="268" creationId="{FCD6CA12-F4BE-8AB4-8453-0DE1A2C7CE19}"/>
          </ac:spMkLst>
        </pc:spChg>
        <pc:spChg chg="add del mod">
          <ac:chgData name="Francisco Valentin Ramirez Cuevas" userId="e79bf063-6348-4b44-8f45-581164b14c81" providerId="ADAL" clId="{F9151DBC-9C35-4067-974F-10BE28910EC5}" dt="2022-11-13T12:50:47.563" v="1400"/>
          <ac:spMkLst>
            <pc:docMk/>
            <pc:sldMk cId="3628029878" sldId="313"/>
            <ac:spMk id="270" creationId="{1BED1687-3CFF-B914-0FC9-7245061F4E7C}"/>
          </ac:spMkLst>
        </pc:spChg>
        <pc:spChg chg="add del mod ord">
          <ac:chgData name="Francisco Valentin Ramirez Cuevas" userId="e79bf063-6348-4b44-8f45-581164b14c81" providerId="ADAL" clId="{F9151DBC-9C35-4067-974F-10BE28910EC5}" dt="2022-11-13T16:06:24.048" v="1490" actId="1076"/>
          <ac:spMkLst>
            <pc:docMk/>
            <pc:sldMk cId="3628029878" sldId="313"/>
            <ac:spMk id="271" creationId="{07C42955-6842-D0F6-03C0-F4C68C8EC266}"/>
          </ac:spMkLst>
        </pc:spChg>
        <pc:grpChg chg="add del mod">
          <ac:chgData name="Francisco Valentin Ramirez Cuevas" userId="e79bf063-6348-4b44-8f45-581164b14c81" providerId="ADAL" clId="{F9151DBC-9C35-4067-974F-10BE28910EC5}" dt="2022-11-13T11:48:43.508" v="607" actId="165"/>
          <ac:grpSpMkLst>
            <pc:docMk/>
            <pc:sldMk cId="3628029878" sldId="313"/>
            <ac:grpSpMk id="28" creationId="{D80006CA-A4D6-5796-D255-8AEC11E319A1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1:50:06.698" v="620" actId="21"/>
          <ac:grpSpMkLst>
            <pc:docMk/>
            <pc:sldMk cId="3628029878" sldId="313"/>
            <ac:grpSpMk id="110" creationId="{183E4AB8-7EB7-6B8D-4B91-228963BA1FC2}"/>
          </ac:grpSpMkLst>
        </pc:grpChg>
        <pc:grpChg chg="add del mod topLvl">
          <ac:chgData name="Francisco Valentin Ramirez Cuevas" userId="e79bf063-6348-4b44-8f45-581164b14c81" providerId="ADAL" clId="{F9151DBC-9C35-4067-974F-10BE28910EC5}" dt="2022-11-13T11:54:51.152" v="662" actId="21"/>
          <ac:grpSpMkLst>
            <pc:docMk/>
            <pc:sldMk cId="3628029878" sldId="313"/>
            <ac:grpSpMk id="111" creationId="{13D3F16F-52FA-A710-9FA9-55EAA91A17F6}"/>
          </ac:grpSpMkLst>
        </pc:grpChg>
        <pc:grpChg chg="add mod ord topLvl">
          <ac:chgData name="Francisco Valentin Ramirez Cuevas" userId="e79bf063-6348-4b44-8f45-581164b14c81" providerId="ADAL" clId="{F9151DBC-9C35-4067-974F-10BE28910EC5}" dt="2022-11-13T11:55:38.126" v="670" actId="167"/>
          <ac:grpSpMkLst>
            <pc:docMk/>
            <pc:sldMk cId="3628029878" sldId="313"/>
            <ac:grpSpMk id="112" creationId="{E2893F3F-F255-C5EF-04E1-0AD88CD2DC92}"/>
          </ac:grpSpMkLst>
        </pc:grpChg>
        <pc:grpChg chg="del">
          <ac:chgData name="Francisco Valentin Ramirez Cuevas" userId="e79bf063-6348-4b44-8f45-581164b14c81" providerId="ADAL" clId="{F9151DBC-9C35-4067-974F-10BE28910EC5}" dt="2022-11-13T11:40:30.667" v="429" actId="478"/>
          <ac:grpSpMkLst>
            <pc:docMk/>
            <pc:sldMk cId="3628029878" sldId="313"/>
            <ac:grpSpMk id="131" creationId="{CA02C6A5-C86C-122E-3D41-2DEDEAFBE63C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1:54:28.527" v="658" actId="165"/>
          <ac:grpSpMkLst>
            <pc:docMk/>
            <pc:sldMk cId="3628029878" sldId="313"/>
            <ac:grpSpMk id="234" creationId="{34EB9614-EEA1-DDFA-13E3-FE58E003AB8C}"/>
          </ac:grpSpMkLst>
        </pc:grpChg>
        <pc:grpChg chg="add del mod ord">
          <ac:chgData name="Francisco Valentin Ramirez Cuevas" userId="e79bf063-6348-4b44-8f45-581164b14c81" providerId="ADAL" clId="{F9151DBC-9C35-4067-974F-10BE28910EC5}" dt="2022-11-13T11:56:34.223" v="683" actId="478"/>
          <ac:grpSpMkLst>
            <pc:docMk/>
            <pc:sldMk cId="3628029878" sldId="313"/>
            <ac:grpSpMk id="247" creationId="{BB69B2E8-2060-9ACD-1223-8D802D35F854}"/>
          </ac:grpSpMkLst>
        </pc:grpChg>
        <pc:grpChg chg="add mod ord">
          <ac:chgData name="Francisco Valentin Ramirez Cuevas" userId="e79bf063-6348-4b44-8f45-581164b14c81" providerId="ADAL" clId="{F9151DBC-9C35-4067-974F-10BE28910EC5}" dt="2022-11-13T11:55:35.485" v="669" actId="167"/>
          <ac:grpSpMkLst>
            <pc:docMk/>
            <pc:sldMk cId="3628029878" sldId="313"/>
            <ac:grpSpMk id="248" creationId="{5ADFD45A-EF12-717B-3DBE-3CFED31DCFA8}"/>
          </ac:grpSpMkLst>
        </pc:grpChg>
        <pc:picChg chg="add del mod">
          <ac:chgData name="Francisco Valentin Ramirez Cuevas" userId="e79bf063-6348-4b44-8f45-581164b14c81" providerId="ADAL" clId="{F9151DBC-9C35-4067-974F-10BE28910EC5}" dt="2022-11-13T11:40:30.667" v="429" actId="478"/>
          <ac:picMkLst>
            <pc:docMk/>
            <pc:sldMk cId="3628029878" sldId="313"/>
            <ac:picMk id="2" creationId="{2BE07518-25AA-1122-D8F6-267BDD5AA610}"/>
          </ac:picMkLst>
        </pc:picChg>
        <pc:picChg chg="add del mod">
          <ac:chgData name="Francisco Valentin Ramirez Cuevas" userId="e79bf063-6348-4b44-8f45-581164b14c81" providerId="ADAL" clId="{F9151DBC-9C35-4067-974F-10BE28910EC5}" dt="2022-11-13T11:48:30.824" v="606" actId="478"/>
          <ac:picMkLst>
            <pc:docMk/>
            <pc:sldMk cId="3628029878" sldId="313"/>
            <ac:picMk id="3" creationId="{3FFEDB00-5E48-7577-C930-6495A7F925AC}"/>
          </ac:picMkLst>
        </pc:picChg>
        <pc:cxnChg chg="add del mod topLvl">
          <ac:chgData name="Francisco Valentin Ramirez Cuevas" userId="e79bf063-6348-4b44-8f45-581164b14c81" providerId="ADAL" clId="{F9151DBC-9C35-4067-974F-10BE28910EC5}" dt="2022-11-13T11:50:04.721" v="619" actId="164"/>
          <ac:cxnSpMkLst>
            <pc:docMk/>
            <pc:sldMk cId="3628029878" sldId="313"/>
            <ac:cxnSpMk id="5" creationId="{7AC0EDFD-16CE-F089-1BFE-CD97607E1192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9" creationId="{863CA8B4-6ED5-AAD8-DA2E-74B6F590F03D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0" creationId="{C51DFD99-B52C-D79C-FE6A-10A6BFA8EC83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1" creationId="{15DE4639-AF34-957A-6266-C8402E0A9C5C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2" creationId="{05876529-EB57-82FB-8F0A-F761893D6771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3" creationId="{F5B00E55-46CD-7E8A-EF33-0F7B29261BBA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4" creationId="{92CE58FF-15F7-AB28-2C2C-E0F48AC31B88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5" creationId="{EB527F8A-4A6C-03A1-A442-A21F3542E97C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6" creationId="{E319512D-C7CB-E03F-2968-488C4C8D9AA8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21" creationId="{5354DC8B-B731-E821-EE31-7961888883E6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22" creationId="{58DF68CC-DBAC-F91D-962B-054E3D25F954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23" creationId="{1F66BBC0-7676-F7D0-72A8-F5F94CF86FD0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24" creationId="{4C27F369-ABFF-74D6-89CE-F0F26791BB08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25" creationId="{B9D8E635-B2C1-EE1E-BC09-02B9F64FD417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26" creationId="{8EE4F1D7-B993-84B0-C4EB-AE170DFF65E5}"/>
          </ac:cxnSpMkLst>
        </pc:cxnChg>
        <pc:cxnChg chg="del mod">
          <ac:chgData name="Francisco Valentin Ramirez Cuevas" userId="e79bf063-6348-4b44-8f45-581164b14c81" providerId="ADAL" clId="{F9151DBC-9C35-4067-974F-10BE28910EC5}" dt="2022-11-13T12:03:09.384" v="771" actId="478"/>
          <ac:cxnSpMkLst>
            <pc:docMk/>
            <pc:sldMk cId="3628029878" sldId="313"/>
            <ac:cxnSpMk id="113" creationId="{9096C825-F2FF-29F0-04BE-3B2B1CC1E067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53" creationId="{857327D8-2D3E-A2B9-923E-9425AAC63379}"/>
          </ac:cxnSpMkLst>
        </pc:cxnChg>
        <pc:cxnChg chg="del mod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56" creationId="{CBC07F9B-A904-635C-3D4E-4331652800BE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62" creationId="{F2188273-F9A3-2726-B52E-C23717C6917B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65" creationId="{01625E63-69E4-68C7-99ED-0E926EE80151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2" creationId="{97B9ABFD-394F-63F0-C11F-04675134FBE4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4" creationId="{F0AD0D15-E92E-0A86-A721-820FA1095E8E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5" creationId="{6A4B54DA-D7EC-CF62-56A2-003B1C84B155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6" creationId="{63A5DE59-0822-80AE-510A-FA93CC59702F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7" creationId="{12F6ECEE-5282-CC4D-C602-FA1D681FBE31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8" creationId="{C4E0B8DB-E763-2312-1C86-DE53B10780C1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9" creationId="{D4D93C9C-D840-E9B6-ED77-302C4F628E0B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0" creationId="{1D9BCB2A-02E1-B0ED-4CD8-44E75B49A824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1" creationId="{B929A18A-3B25-6FCD-E9B3-20A6B9248E2B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2" creationId="{7B0254BC-324C-5A25-2516-6ABC98F5B06E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3" creationId="{EB8BA0A1-8BE3-45CE-534E-716EAA60FF7B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4" creationId="{ADDDD2CB-4DBC-702A-3DB6-0DA1C3161F70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5" creationId="{697F35B8-A61B-76A1-5893-726AB094B051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6" creationId="{B3544B3C-80DF-FFA8-5DC4-9159CEA2544F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7" creationId="{5E919680-2D24-8FDA-06F0-E51481C456EE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8" creationId="{D20C712E-55AE-3069-92C2-061614DD5020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9" creationId="{5A071A07-FE74-FDFB-CAB2-DA439A05A8A9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90" creationId="{98276889-D780-1983-D20B-F09B08D73B82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91" creationId="{F6087908-CF77-8FDA-14C0-ECA43A9DCC37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92" creationId="{8B4AB6F7-9966-5DE2-82FB-BB81CC24735C}"/>
          </ac:cxnSpMkLst>
        </pc:cxnChg>
        <pc:cxnChg chg="add del mod ord">
          <ac:chgData name="Francisco Valentin Ramirez Cuevas" userId="e79bf063-6348-4b44-8f45-581164b14c81" providerId="ADAL" clId="{F9151DBC-9C35-4067-974F-10BE28910EC5}" dt="2022-11-13T11:56:24.390" v="676" actId="478"/>
          <ac:cxnSpMkLst>
            <pc:docMk/>
            <pc:sldMk cId="3628029878" sldId="313"/>
            <ac:cxnSpMk id="240" creationId="{9726F31D-EC14-1FC4-DA51-93E43D438CFB}"/>
          </ac:cxnSpMkLst>
        </pc:cxnChg>
        <pc:cxnChg chg="add del mod ord">
          <ac:chgData name="Francisco Valentin Ramirez Cuevas" userId="e79bf063-6348-4b44-8f45-581164b14c81" providerId="ADAL" clId="{F9151DBC-9C35-4067-974F-10BE28910EC5}" dt="2022-11-13T11:56:32.844" v="682" actId="478"/>
          <ac:cxnSpMkLst>
            <pc:docMk/>
            <pc:sldMk cId="3628029878" sldId="313"/>
            <ac:cxnSpMk id="244" creationId="{167ECA34-BE4F-9F62-127C-F730221F87C6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49" creationId="{D3008BE7-3406-DAC0-D565-EDC981E933B7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0" creationId="{C071BA06-1A2C-4B18-F3B3-54C108B007E0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1" creationId="{D6BFFBA9-40CD-6FCE-4B76-2F47FAFF66F0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2" creationId="{939DE5CE-A77B-E865-935E-784BA1444722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3" creationId="{9F2F2390-F594-F0CD-3CE3-9D9CE017EFF7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4" creationId="{C91A0801-D44F-6D22-B9B7-4C1DEFA4DDC0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5" creationId="{25AFF3BE-1D5D-0008-40E3-DBA5BD2023A6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6" creationId="{99DA8D2B-817C-8825-EEF4-E5C02D4CFAA0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7" creationId="{E938798E-2A42-0A57-BF57-2B8CCB3359D2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8" creationId="{386B6921-6E3C-E7F1-F35A-DA173FF8A6F9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9" creationId="{7CF7292A-7ABA-BCB2-DD43-282A4AE6B173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60" creationId="{6C0F0034-3D08-ECC3-B457-853D9221B04B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61" creationId="{236EFE3B-6E42-E896-7057-ED4C6AD12156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62" creationId="{F4E85C17-E15E-21DE-3662-9DEAB04F12CB}"/>
          </ac:cxnSpMkLst>
        </pc:cxnChg>
        <pc:cxnChg chg="add mod">
          <ac:chgData name="Francisco Valentin Ramirez Cuevas" userId="e79bf063-6348-4b44-8f45-581164b14c81" providerId="ADAL" clId="{F9151DBC-9C35-4067-974F-10BE28910EC5}" dt="2022-11-13T12:03:43.206" v="779" actId="1076"/>
          <ac:cxnSpMkLst>
            <pc:docMk/>
            <pc:sldMk cId="3628029878" sldId="313"/>
            <ac:cxnSpMk id="264" creationId="{E2BD77AA-701D-E84F-E0D5-E2E58028C8C3}"/>
          </ac:cxnSpMkLst>
        </pc:cxnChg>
      </pc:sldChg>
      <pc:sldChg chg="add del">
        <pc:chgData name="Francisco Valentin Ramirez Cuevas" userId="e79bf063-6348-4b44-8f45-581164b14c81" providerId="ADAL" clId="{F9151DBC-9C35-4067-974F-10BE28910EC5}" dt="2022-11-13T11:55:25.957" v="668" actId="47"/>
        <pc:sldMkLst>
          <pc:docMk/>
          <pc:sldMk cId="1614112862" sldId="314"/>
        </pc:sldMkLst>
      </pc:sldChg>
      <pc:sldChg chg="addSp delSp add del mod">
        <pc:chgData name="Francisco Valentin Ramirez Cuevas" userId="e79bf063-6348-4b44-8f45-581164b14c81" providerId="ADAL" clId="{F9151DBC-9C35-4067-974F-10BE28910EC5}" dt="2022-11-13T12:06:14.622" v="828" actId="47"/>
        <pc:sldMkLst>
          <pc:docMk/>
          <pc:sldMk cId="1635664544" sldId="314"/>
        </pc:sldMkLst>
        <pc:spChg chg="add del">
          <ac:chgData name="Francisco Valentin Ramirez Cuevas" userId="e79bf063-6348-4b44-8f45-581164b14c81" providerId="ADAL" clId="{F9151DBC-9C35-4067-974F-10BE28910EC5}" dt="2022-11-13T12:03:02.586" v="770" actId="478"/>
          <ac:spMkLst>
            <pc:docMk/>
            <pc:sldMk cId="1635664544" sldId="314"/>
            <ac:spMk id="7" creationId="{C45E311B-5A60-C614-E59A-19AFC29A56BB}"/>
          </ac:spMkLst>
        </pc:spChg>
      </pc:sldChg>
      <pc:sldChg chg="addSp delSp modSp add del mod">
        <pc:chgData name="Francisco Valentin Ramirez Cuevas" userId="e79bf063-6348-4b44-8f45-581164b14c81" providerId="ADAL" clId="{F9151DBC-9C35-4067-974F-10BE28910EC5}" dt="2022-11-13T12:06:14.622" v="828" actId="47"/>
        <pc:sldMkLst>
          <pc:docMk/>
          <pc:sldMk cId="2445634713" sldId="315"/>
        </pc:sldMkLst>
        <pc:spChg chg="add mod">
          <ac:chgData name="Francisco Valentin Ramirez Cuevas" userId="e79bf063-6348-4b44-8f45-581164b14c81" providerId="ADAL" clId="{F9151DBC-9C35-4067-974F-10BE28910EC5}" dt="2022-11-13T12:01:09.040" v="762" actId="1037"/>
          <ac:spMkLst>
            <pc:docMk/>
            <pc:sldMk cId="2445634713" sldId="315"/>
            <ac:spMk id="2" creationId="{60950746-FB3D-8A25-B711-6C913B16D99A}"/>
          </ac:spMkLst>
        </pc:spChg>
        <pc:spChg chg="mod">
          <ac:chgData name="Francisco Valentin Ramirez Cuevas" userId="e79bf063-6348-4b44-8f45-581164b14c81" providerId="ADAL" clId="{F9151DBC-9C35-4067-974F-10BE28910EC5}" dt="2022-11-13T12:00:28.070" v="749" actId="692"/>
          <ac:spMkLst>
            <pc:docMk/>
            <pc:sldMk cId="2445634713" sldId="315"/>
            <ac:spMk id="7" creationId="{C45E311B-5A60-C614-E59A-19AFC29A56BB}"/>
          </ac:spMkLst>
        </pc:spChg>
        <pc:spChg chg="mod">
          <ac:chgData name="Francisco Valentin Ramirez Cuevas" userId="e79bf063-6348-4b44-8f45-581164b14c81" providerId="ADAL" clId="{F9151DBC-9C35-4067-974F-10BE28910EC5}" dt="2022-11-13T12:00:17.677" v="742" actId="207"/>
          <ac:spMkLst>
            <pc:docMk/>
            <pc:sldMk cId="2445634713" sldId="315"/>
            <ac:spMk id="133" creationId="{E46FA336-383F-E201-E6F2-0CF55835FDC0}"/>
          </ac:spMkLst>
        </pc:spChg>
        <pc:spChg chg="mod">
          <ac:chgData name="Francisco Valentin Ramirez Cuevas" userId="e79bf063-6348-4b44-8f45-581164b14c81" providerId="ADAL" clId="{F9151DBC-9C35-4067-974F-10BE28910EC5}" dt="2022-11-13T12:00:16.876" v="740" actId="207"/>
          <ac:spMkLst>
            <pc:docMk/>
            <pc:sldMk cId="2445634713" sldId="315"/>
            <ac:spMk id="134" creationId="{2D0664CC-544C-85D5-9321-7118F654E494}"/>
          </ac:spMkLst>
        </pc:spChg>
        <pc:spChg chg="add del mod">
          <ac:chgData name="Francisco Valentin Ramirez Cuevas" userId="e79bf063-6348-4b44-8f45-581164b14c81" providerId="ADAL" clId="{F9151DBC-9C35-4067-974F-10BE28910EC5}" dt="2022-11-13T12:01:09.040" v="762" actId="1037"/>
          <ac:spMkLst>
            <pc:docMk/>
            <pc:sldMk cId="2445634713" sldId="315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01:28.368" v="767" actId="20577"/>
          <ac:spMkLst>
            <pc:docMk/>
            <pc:sldMk cId="2445634713" sldId="315"/>
            <ac:spMk id="268" creationId="{FCD6CA12-F4BE-8AB4-8453-0DE1A2C7CE19}"/>
          </ac:spMkLst>
        </pc:spChg>
        <pc:cxnChg chg="add mod">
          <ac:chgData name="Francisco Valentin Ramirez Cuevas" userId="e79bf063-6348-4b44-8f45-581164b14c81" providerId="ADAL" clId="{F9151DBC-9C35-4067-974F-10BE28910EC5}" dt="2022-11-13T12:01:09.040" v="762" actId="1037"/>
          <ac:cxnSpMkLst>
            <pc:docMk/>
            <pc:sldMk cId="2445634713" sldId="315"/>
            <ac:cxnSpMk id="3" creationId="{86D7FA0A-75CC-E897-2F0A-3DB3F0F781B4}"/>
          </ac:cxnSpMkLst>
        </pc:cxnChg>
        <pc:cxnChg chg="del">
          <ac:chgData name="Francisco Valentin Ramirez Cuevas" userId="e79bf063-6348-4b44-8f45-581164b14c81" providerId="ADAL" clId="{F9151DBC-9C35-4067-974F-10BE28910EC5}" dt="2022-11-13T12:02:56.742" v="768" actId="478"/>
          <ac:cxnSpMkLst>
            <pc:docMk/>
            <pc:sldMk cId="2445634713" sldId="315"/>
            <ac:cxnSpMk id="113" creationId="{9096C825-F2FF-29F0-04BE-3B2B1CC1E067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49" creationId="{D3008BE7-3406-DAC0-D565-EDC981E933B7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50" creationId="{C071BA06-1A2C-4B18-F3B3-54C108B007E0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51" creationId="{D6BFFBA9-40CD-6FCE-4B76-2F47FAFF66F0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52" creationId="{939DE5CE-A77B-E865-935E-784BA1444722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53" creationId="{9F2F2390-F594-F0CD-3CE3-9D9CE017EFF7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54" creationId="{C91A0801-D44F-6D22-B9B7-4C1DEFA4DDC0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55" creationId="{25AFF3BE-1D5D-0008-40E3-DBA5BD2023A6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56" creationId="{99DA8D2B-817C-8825-EEF4-E5C02D4CFAA0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57" creationId="{E938798E-2A42-0A57-BF57-2B8CCB3359D2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58" creationId="{386B6921-6E3C-E7F1-F35A-DA173FF8A6F9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59" creationId="{7CF7292A-7ABA-BCB2-DD43-282A4AE6B173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60" creationId="{6C0F0034-3D08-ECC3-B457-853D9221B04B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61" creationId="{236EFE3B-6E42-E896-7057-ED4C6AD12156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62" creationId="{F4E85C17-E15E-21DE-3662-9DEAB04F12CB}"/>
          </ac:cxnSpMkLst>
        </pc:cxnChg>
        <pc:cxnChg chg="mod">
          <ac:chgData name="Francisco Valentin Ramirez Cuevas" userId="e79bf063-6348-4b44-8f45-581164b14c81" providerId="ADAL" clId="{F9151DBC-9C35-4067-974F-10BE28910EC5}" dt="2022-11-13T11:59:02.069" v="728" actId="1076"/>
          <ac:cxnSpMkLst>
            <pc:docMk/>
            <pc:sldMk cId="2445634713" sldId="315"/>
            <ac:cxnSpMk id="264" creationId="{E2BD77AA-701D-E84F-E0D5-E2E58028C8C3}"/>
          </ac:cxnSpMkLst>
        </pc:cxnChg>
      </pc:sldChg>
      <pc:sldChg chg="addSp delSp modSp add mod">
        <pc:chgData name="Francisco Valentin Ramirez Cuevas" userId="e79bf063-6348-4b44-8f45-581164b14c81" providerId="ADAL" clId="{F9151DBC-9C35-4067-974F-10BE28910EC5}" dt="2022-11-13T12:51:49.603" v="1426" actId="167"/>
        <pc:sldMkLst>
          <pc:docMk/>
          <pc:sldMk cId="66047999" sldId="316"/>
        </pc:sldMkLst>
        <pc:spChg chg="add del mod">
          <ac:chgData name="Francisco Valentin Ramirez Cuevas" userId="e79bf063-6348-4b44-8f45-581164b14c81" providerId="ADAL" clId="{F9151DBC-9C35-4067-974F-10BE28910EC5}" dt="2022-11-13T12:04:02.889" v="785" actId="478"/>
          <ac:spMkLst>
            <pc:docMk/>
            <pc:sldMk cId="66047999" sldId="316"/>
            <ac:spMk id="2" creationId="{C64C4ACA-936B-6D16-F053-39767F78F8DF}"/>
          </ac:spMkLst>
        </pc:spChg>
        <pc:spChg chg="add mod">
          <ac:chgData name="Francisco Valentin Ramirez Cuevas" userId="e79bf063-6348-4b44-8f45-581164b14c81" providerId="ADAL" clId="{F9151DBC-9C35-4067-974F-10BE28910EC5}" dt="2022-11-13T12:04:52.157" v="794" actId="1076"/>
          <ac:spMkLst>
            <pc:docMk/>
            <pc:sldMk cId="66047999" sldId="316"/>
            <ac:spMk id="3" creationId="{DEFA0794-7632-587D-241E-E559C2EF2AC8}"/>
          </ac:spMkLst>
        </pc:spChg>
        <pc:spChg chg="mod">
          <ac:chgData name="Francisco Valentin Ramirez Cuevas" userId="e79bf063-6348-4b44-8f45-581164b14c81" providerId="ADAL" clId="{F9151DBC-9C35-4067-974F-10BE28910EC5}" dt="2022-11-13T12:04:35.560" v="791" actId="692"/>
          <ac:spMkLst>
            <pc:docMk/>
            <pc:sldMk cId="66047999" sldId="316"/>
            <ac:spMk id="7" creationId="{C45E311B-5A60-C614-E59A-19AFC29A56BB}"/>
          </ac:spMkLst>
        </pc:spChg>
        <pc:spChg chg="add mod">
          <ac:chgData name="Francisco Valentin Ramirez Cuevas" userId="e79bf063-6348-4b44-8f45-581164b14c81" providerId="ADAL" clId="{F9151DBC-9C35-4067-974F-10BE28910EC5}" dt="2022-11-13T12:08:25.981" v="898" actId="1076"/>
          <ac:spMkLst>
            <pc:docMk/>
            <pc:sldMk cId="66047999" sldId="316"/>
            <ac:spMk id="8" creationId="{0973FDEC-1A04-7A10-BE13-CB07C655D9DF}"/>
          </ac:spMkLst>
        </pc:spChg>
        <pc:spChg chg="add mod ord">
          <ac:chgData name="Francisco Valentin Ramirez Cuevas" userId="e79bf063-6348-4b44-8f45-581164b14c81" providerId="ADAL" clId="{F9151DBC-9C35-4067-974F-10BE28910EC5}" dt="2022-11-13T12:51:49.603" v="1426" actId="167"/>
          <ac:spMkLst>
            <pc:docMk/>
            <pc:sldMk cId="66047999" sldId="316"/>
            <ac:spMk id="9" creationId="{BB7BDD00-1B10-D774-4E36-AD8784FAF383}"/>
          </ac:spMkLst>
        </pc:spChg>
        <pc:spChg chg="mod">
          <ac:chgData name="Francisco Valentin Ramirez Cuevas" userId="e79bf063-6348-4b44-8f45-581164b14c81" providerId="ADAL" clId="{F9151DBC-9C35-4067-974F-10BE28910EC5}" dt="2022-11-13T12:03:58.598" v="783" actId="1076"/>
          <ac:spMkLst>
            <pc:docMk/>
            <pc:sldMk cId="66047999" sldId="316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16:32.054" v="1135" actId="20577"/>
          <ac:spMkLst>
            <pc:docMk/>
            <pc:sldMk cId="66047999" sldId="316"/>
            <ac:spMk id="268" creationId="{FCD6CA12-F4BE-8AB4-8453-0DE1A2C7CE19}"/>
          </ac:spMkLst>
        </pc:spChg>
        <pc:cxnChg chg="add mod">
          <ac:chgData name="Francisco Valentin Ramirez Cuevas" userId="e79bf063-6348-4b44-8f45-581164b14c81" providerId="ADAL" clId="{F9151DBC-9C35-4067-974F-10BE28910EC5}" dt="2022-11-13T12:05:01.539" v="797" actId="14100"/>
          <ac:cxnSpMkLst>
            <pc:docMk/>
            <pc:sldMk cId="66047999" sldId="316"/>
            <ac:cxnSpMk id="4" creationId="{153EE868-7C21-5873-6F96-A2F5729404CD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49" creationId="{D3008BE7-3406-DAC0-D565-EDC981E933B7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0" creationId="{C071BA06-1A2C-4B18-F3B3-54C108B007E0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1" creationId="{D6BFFBA9-40CD-6FCE-4B76-2F47FAFF66F0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2" creationId="{939DE5CE-A77B-E865-935E-784BA1444722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3" creationId="{9F2F2390-F594-F0CD-3CE3-9D9CE017EFF7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4" creationId="{C91A0801-D44F-6D22-B9B7-4C1DEFA4DDC0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5" creationId="{25AFF3BE-1D5D-0008-40E3-DBA5BD2023A6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6" creationId="{99DA8D2B-817C-8825-EEF4-E5C02D4CFAA0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7" creationId="{E938798E-2A42-0A57-BF57-2B8CCB3359D2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8" creationId="{386B6921-6E3C-E7F1-F35A-DA173FF8A6F9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9" creationId="{7CF7292A-7ABA-BCB2-DD43-282A4AE6B173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60" creationId="{6C0F0034-3D08-ECC3-B457-853D9221B04B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61" creationId="{236EFE3B-6E42-E896-7057-ED4C6AD12156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62" creationId="{F4E85C17-E15E-21DE-3662-9DEAB04F12CB}"/>
          </ac:cxnSpMkLst>
        </pc:cxnChg>
        <pc:cxnChg chg="mod">
          <ac:chgData name="Francisco Valentin Ramirez Cuevas" userId="e79bf063-6348-4b44-8f45-581164b14c81" providerId="ADAL" clId="{F9151DBC-9C35-4067-974F-10BE28910EC5}" dt="2022-11-13T12:03:58.598" v="783" actId="1076"/>
          <ac:cxnSpMkLst>
            <pc:docMk/>
            <pc:sldMk cId="66047999" sldId="316"/>
            <ac:cxnSpMk id="264" creationId="{E2BD77AA-701D-E84F-E0D5-E2E58028C8C3}"/>
          </ac:cxnSpMkLst>
        </pc:cxnChg>
      </pc:sldChg>
      <pc:sldChg chg="addSp modSp add mod">
        <pc:chgData name="Francisco Valentin Ramirez Cuevas" userId="e79bf063-6348-4b44-8f45-581164b14c81" providerId="ADAL" clId="{F9151DBC-9C35-4067-974F-10BE28910EC5}" dt="2022-11-13T12:51:45.594" v="1424" actId="167"/>
        <pc:sldMkLst>
          <pc:docMk/>
          <pc:sldMk cId="3378254574" sldId="317"/>
        </pc:sldMkLst>
        <pc:spChg chg="mod">
          <ac:chgData name="Francisco Valentin Ramirez Cuevas" userId="e79bf063-6348-4b44-8f45-581164b14c81" providerId="ADAL" clId="{F9151DBC-9C35-4067-974F-10BE28910EC5}" dt="2022-11-13T12:07:01.472" v="870" actId="1038"/>
          <ac:spMkLst>
            <pc:docMk/>
            <pc:sldMk cId="3378254574" sldId="317"/>
            <ac:spMk id="3" creationId="{DEFA0794-7632-587D-241E-E559C2EF2AC8}"/>
          </ac:spMkLst>
        </pc:spChg>
        <pc:spChg chg="add mod">
          <ac:chgData name="Francisco Valentin Ramirez Cuevas" userId="e79bf063-6348-4b44-8f45-581164b14c81" providerId="ADAL" clId="{F9151DBC-9C35-4067-974F-10BE28910EC5}" dt="2022-11-13T12:08:36.273" v="901" actId="1076"/>
          <ac:spMkLst>
            <pc:docMk/>
            <pc:sldMk cId="3378254574" sldId="317"/>
            <ac:spMk id="5" creationId="{99DDA531-3D10-EB11-5134-008E48762DD9}"/>
          </ac:spMkLst>
        </pc:spChg>
        <pc:spChg chg="add mod ord">
          <ac:chgData name="Francisco Valentin Ramirez Cuevas" userId="e79bf063-6348-4b44-8f45-581164b14c81" providerId="ADAL" clId="{F9151DBC-9C35-4067-974F-10BE28910EC5}" dt="2022-11-13T12:51:45.594" v="1424" actId="167"/>
          <ac:spMkLst>
            <pc:docMk/>
            <pc:sldMk cId="3378254574" sldId="317"/>
            <ac:spMk id="6" creationId="{A7B5BD41-BB7F-2774-063C-EB054670EAB6}"/>
          </ac:spMkLst>
        </pc:spChg>
        <pc:spChg chg="mod">
          <ac:chgData name="Francisco Valentin Ramirez Cuevas" userId="e79bf063-6348-4b44-8f45-581164b14c81" providerId="ADAL" clId="{F9151DBC-9C35-4067-974F-10BE28910EC5}" dt="2022-11-13T12:07:01.472" v="870" actId="1038"/>
          <ac:spMkLst>
            <pc:docMk/>
            <pc:sldMk cId="3378254574" sldId="317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16:42.713" v="1138" actId="20577"/>
          <ac:spMkLst>
            <pc:docMk/>
            <pc:sldMk cId="3378254574" sldId="317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07:01.472" v="870" actId="1038"/>
          <ac:cxnSpMkLst>
            <pc:docMk/>
            <pc:sldMk cId="3378254574" sldId="317"/>
            <ac:cxnSpMk id="4" creationId="{153EE868-7C21-5873-6F96-A2F5729404CD}"/>
          </ac:cxnSpMkLst>
        </pc:cxnChg>
        <pc:cxnChg chg="mod">
          <ac:chgData name="Francisco Valentin Ramirez Cuevas" userId="e79bf063-6348-4b44-8f45-581164b14c81" providerId="ADAL" clId="{F9151DBC-9C35-4067-974F-10BE28910EC5}" dt="2022-11-13T12:07:01.472" v="870" actId="1038"/>
          <ac:cxnSpMkLst>
            <pc:docMk/>
            <pc:sldMk cId="3378254574" sldId="317"/>
            <ac:cxnSpMk id="264" creationId="{E2BD77AA-701D-E84F-E0D5-E2E58028C8C3}"/>
          </ac:cxnSpMkLst>
        </pc:cxnChg>
      </pc:sldChg>
      <pc:sldChg chg="add del">
        <pc:chgData name="Francisco Valentin Ramirez Cuevas" userId="e79bf063-6348-4b44-8f45-581164b14c81" providerId="ADAL" clId="{F9151DBC-9C35-4067-974F-10BE28910EC5}" dt="2022-11-13T12:08:42.920" v="902" actId="47"/>
        <pc:sldMkLst>
          <pc:docMk/>
          <pc:sldMk cId="400548659" sldId="318"/>
        </pc:sldMkLst>
      </pc:sldChg>
      <pc:sldChg chg="addSp delSp modSp add mod">
        <pc:chgData name="Francisco Valentin Ramirez Cuevas" userId="e79bf063-6348-4b44-8f45-581164b14c81" providerId="ADAL" clId="{F9151DBC-9C35-4067-974F-10BE28910EC5}" dt="2022-11-13T12:59:12.136" v="1452" actId="2085"/>
        <pc:sldMkLst>
          <pc:docMk/>
          <pc:sldMk cId="2179603924" sldId="318"/>
        </pc:sldMkLst>
        <pc:spChg chg="mod">
          <ac:chgData name="Francisco Valentin Ramirez Cuevas" userId="e79bf063-6348-4b44-8f45-581164b14c81" providerId="ADAL" clId="{F9151DBC-9C35-4067-974F-10BE28910EC5}" dt="2022-11-13T12:09:10.990" v="915" actId="1036"/>
          <ac:spMkLst>
            <pc:docMk/>
            <pc:sldMk cId="2179603924" sldId="318"/>
            <ac:spMk id="3" creationId="{DEFA0794-7632-587D-241E-E559C2EF2AC8}"/>
          </ac:spMkLst>
        </pc:spChg>
        <pc:spChg chg="mod">
          <ac:chgData name="Francisco Valentin Ramirez Cuevas" userId="e79bf063-6348-4b44-8f45-581164b14c81" providerId="ADAL" clId="{F9151DBC-9C35-4067-974F-10BE28910EC5}" dt="2022-11-13T12:13:28.440" v="1019" actId="20577"/>
          <ac:spMkLst>
            <pc:docMk/>
            <pc:sldMk cId="2179603924" sldId="318"/>
            <ac:spMk id="5" creationId="{99DDA531-3D10-EB11-5134-008E48762DD9}"/>
          </ac:spMkLst>
        </pc:spChg>
        <pc:spChg chg="add mod">
          <ac:chgData name="Francisco Valentin Ramirez Cuevas" userId="e79bf063-6348-4b44-8f45-581164b14c81" providerId="ADAL" clId="{F9151DBC-9C35-4067-974F-10BE28910EC5}" dt="2022-11-13T12:09:41.379" v="923" actId="1076"/>
          <ac:spMkLst>
            <pc:docMk/>
            <pc:sldMk cId="2179603924" sldId="318"/>
            <ac:spMk id="8" creationId="{B9C08FD4-ABD4-FCC5-35CA-1B195AFD5085}"/>
          </ac:spMkLst>
        </pc:spChg>
        <pc:spChg chg="add mod">
          <ac:chgData name="Francisco Valentin Ramirez Cuevas" userId="e79bf063-6348-4b44-8f45-581164b14c81" providerId="ADAL" clId="{F9151DBC-9C35-4067-974F-10BE28910EC5}" dt="2022-11-13T12:09:54.207" v="928" actId="1076"/>
          <ac:spMkLst>
            <pc:docMk/>
            <pc:sldMk cId="2179603924" sldId="318"/>
            <ac:spMk id="11" creationId="{764AC5FE-347F-A763-6638-09613D3BEB30}"/>
          </ac:spMkLst>
        </pc:spChg>
        <pc:spChg chg="add mod">
          <ac:chgData name="Francisco Valentin Ramirez Cuevas" userId="e79bf063-6348-4b44-8f45-581164b14c81" providerId="ADAL" clId="{F9151DBC-9C35-4067-974F-10BE28910EC5}" dt="2022-11-13T12:09:59.592" v="930" actId="1076"/>
          <ac:spMkLst>
            <pc:docMk/>
            <pc:sldMk cId="2179603924" sldId="318"/>
            <ac:spMk id="12" creationId="{8CF140CF-3C05-3834-916F-39B06F6B38A7}"/>
          </ac:spMkLst>
        </pc:spChg>
        <pc:spChg chg="add mod">
          <ac:chgData name="Francisco Valentin Ramirez Cuevas" userId="e79bf063-6348-4b44-8f45-581164b14c81" providerId="ADAL" clId="{F9151DBC-9C35-4067-974F-10BE28910EC5}" dt="2022-11-13T12:13:43.642" v="1025" actId="1076"/>
          <ac:spMkLst>
            <pc:docMk/>
            <pc:sldMk cId="2179603924" sldId="318"/>
            <ac:spMk id="17" creationId="{50C9F3F0-82C0-8715-EDA3-9CF442E49A7C}"/>
          </ac:spMkLst>
        </pc:spChg>
        <pc:spChg chg="add mod">
          <ac:chgData name="Francisco Valentin Ramirez Cuevas" userId="e79bf063-6348-4b44-8f45-581164b14c81" providerId="ADAL" clId="{F9151DBC-9C35-4067-974F-10BE28910EC5}" dt="2022-11-13T12:13:51.429" v="1029" actId="20577"/>
          <ac:spMkLst>
            <pc:docMk/>
            <pc:sldMk cId="2179603924" sldId="318"/>
            <ac:spMk id="18" creationId="{3E6F218D-C154-9B94-9F2B-F8914D55099E}"/>
          </ac:spMkLst>
        </pc:spChg>
        <pc:spChg chg="add mod">
          <ac:chgData name="Francisco Valentin Ramirez Cuevas" userId="e79bf063-6348-4b44-8f45-581164b14c81" providerId="ADAL" clId="{F9151DBC-9C35-4067-974F-10BE28910EC5}" dt="2022-11-13T12:13:58.298" v="1032" actId="20577"/>
          <ac:spMkLst>
            <pc:docMk/>
            <pc:sldMk cId="2179603924" sldId="318"/>
            <ac:spMk id="19" creationId="{C8B11DE4-7F3E-27B3-4D18-A7E2742C80B7}"/>
          </ac:spMkLst>
        </pc:spChg>
        <pc:spChg chg="add mod ord">
          <ac:chgData name="Francisco Valentin Ramirez Cuevas" userId="e79bf063-6348-4b44-8f45-581164b14c81" providerId="ADAL" clId="{F9151DBC-9C35-4067-974F-10BE28910EC5}" dt="2022-11-13T12:59:12.136" v="1452" actId="2085"/>
          <ac:spMkLst>
            <pc:docMk/>
            <pc:sldMk cId="2179603924" sldId="318"/>
            <ac:spMk id="20" creationId="{A9938E3C-2817-3710-C4B7-02D9F6F14D10}"/>
          </ac:spMkLst>
        </pc:spChg>
        <pc:spChg chg="mod">
          <ac:chgData name="Francisco Valentin Ramirez Cuevas" userId="e79bf063-6348-4b44-8f45-581164b14c81" providerId="ADAL" clId="{F9151DBC-9C35-4067-974F-10BE28910EC5}" dt="2022-11-13T12:10:10.904" v="935" actId="1038"/>
          <ac:spMkLst>
            <pc:docMk/>
            <pc:sldMk cId="2179603924" sldId="318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17:23.202" v="1148" actId="20577"/>
          <ac:spMkLst>
            <pc:docMk/>
            <pc:sldMk cId="2179603924" sldId="318"/>
            <ac:spMk id="268" creationId="{FCD6CA12-F4BE-8AB4-8453-0DE1A2C7CE19}"/>
          </ac:spMkLst>
        </pc:spChg>
        <pc:grpChg chg="mod">
          <ac:chgData name="Francisco Valentin Ramirez Cuevas" userId="e79bf063-6348-4b44-8f45-581164b14c81" providerId="ADAL" clId="{F9151DBC-9C35-4067-974F-10BE28910EC5}" dt="2022-11-13T12:13:32.767" v="1022" actId="1076"/>
          <ac:grpSpMkLst>
            <pc:docMk/>
            <pc:sldMk cId="2179603924" sldId="318"/>
            <ac:grpSpMk id="248" creationId="{5ADFD45A-EF12-717B-3DBE-3CFED31DCFA8}"/>
          </ac:grpSpMkLst>
        </pc:grpChg>
        <pc:cxnChg chg="mod">
          <ac:chgData name="Francisco Valentin Ramirez Cuevas" userId="e79bf063-6348-4b44-8f45-581164b14c81" providerId="ADAL" clId="{F9151DBC-9C35-4067-974F-10BE28910EC5}" dt="2022-11-13T12:09:46.456" v="925" actId="14100"/>
          <ac:cxnSpMkLst>
            <pc:docMk/>
            <pc:sldMk cId="2179603924" sldId="318"/>
            <ac:cxnSpMk id="4" creationId="{153EE868-7C21-5873-6F96-A2F5729404CD}"/>
          </ac:cxnSpMkLst>
        </pc:cxnChg>
        <pc:cxnChg chg="add del mod">
          <ac:chgData name="Francisco Valentin Ramirez Cuevas" userId="e79bf063-6348-4b44-8f45-581164b14c81" providerId="ADAL" clId="{F9151DBC-9C35-4067-974F-10BE28910EC5}" dt="2022-11-13T12:09:36.784" v="921" actId="478"/>
          <ac:cxnSpMkLst>
            <pc:docMk/>
            <pc:sldMk cId="2179603924" sldId="318"/>
            <ac:cxnSpMk id="6" creationId="{34B20B58-654C-B332-9B31-0F9649F5F9CA}"/>
          </ac:cxnSpMkLst>
        </pc:cxnChg>
        <pc:cxnChg chg="add mod">
          <ac:chgData name="Francisco Valentin Ramirez Cuevas" userId="e79bf063-6348-4b44-8f45-581164b14c81" providerId="ADAL" clId="{F9151DBC-9C35-4067-974F-10BE28910EC5}" dt="2022-11-13T12:10:06.678" v="933" actId="14100"/>
          <ac:cxnSpMkLst>
            <pc:docMk/>
            <pc:sldMk cId="2179603924" sldId="318"/>
            <ac:cxnSpMk id="13" creationId="{E3406077-201B-D572-E56A-7D3FBE91C981}"/>
          </ac:cxnSpMkLst>
        </pc:cxnChg>
        <pc:cxnChg chg="mod">
          <ac:chgData name="Francisco Valentin Ramirez Cuevas" userId="e79bf063-6348-4b44-8f45-581164b14c81" providerId="ADAL" clId="{F9151DBC-9C35-4067-974F-10BE28910EC5}" dt="2022-11-13T12:13:15.681" v="1017" actId="14100"/>
          <ac:cxnSpMkLst>
            <pc:docMk/>
            <pc:sldMk cId="2179603924" sldId="318"/>
            <ac:cxnSpMk id="264" creationId="{E2BD77AA-701D-E84F-E0D5-E2E58028C8C3}"/>
          </ac:cxnSpMkLst>
        </pc:cxnChg>
      </pc:sldChg>
      <pc:sldChg chg="addSp delSp modSp add mod">
        <pc:chgData name="Francisco Valentin Ramirez Cuevas" userId="e79bf063-6348-4b44-8f45-581164b14c81" providerId="ADAL" clId="{F9151DBC-9C35-4067-974F-10BE28910EC5}" dt="2022-11-13T20:05:06.588" v="1827" actId="21"/>
        <pc:sldMkLst>
          <pc:docMk/>
          <pc:sldMk cId="1525259806" sldId="319"/>
        </pc:sldMkLst>
        <pc:spChg chg="mod">
          <ac:chgData name="Francisco Valentin Ramirez Cuevas" userId="e79bf063-6348-4b44-8f45-581164b14c81" providerId="ADAL" clId="{F9151DBC-9C35-4067-974F-10BE28910EC5}" dt="2022-11-13T12:14:39.357" v="1088" actId="1037"/>
          <ac:spMkLst>
            <pc:docMk/>
            <pc:sldMk cId="1525259806" sldId="319"/>
            <ac:spMk id="3" creationId="{DEFA0794-7632-587D-241E-E559C2EF2AC8}"/>
          </ac:spMkLst>
        </pc:spChg>
        <pc:spChg chg="mod">
          <ac:chgData name="Francisco Valentin Ramirez Cuevas" userId="e79bf063-6348-4b44-8f45-581164b14c81" providerId="ADAL" clId="{F9151DBC-9C35-4067-974F-10BE28910EC5}" dt="2022-11-13T20:04:21.814" v="1821" actId="1076"/>
          <ac:spMkLst>
            <pc:docMk/>
            <pc:sldMk cId="1525259806" sldId="319"/>
            <ac:spMk id="5" creationId="{99DDA531-3D10-EB11-5134-008E48762DD9}"/>
          </ac:spMkLst>
        </pc:spChg>
        <pc:spChg chg="add del mod ord">
          <ac:chgData name="Francisco Valentin Ramirez Cuevas" userId="e79bf063-6348-4b44-8f45-581164b14c81" providerId="ADAL" clId="{F9151DBC-9C35-4067-974F-10BE28910EC5}" dt="2022-11-13T12:55:01.127" v="1433" actId="478"/>
          <ac:spMkLst>
            <pc:docMk/>
            <pc:sldMk cId="1525259806" sldId="319"/>
            <ac:spMk id="6" creationId="{C384A735-14D6-D2CC-831C-D478AE5D1815}"/>
          </ac:spMkLst>
        </pc:spChg>
        <pc:spChg chg="mod">
          <ac:chgData name="Francisco Valentin Ramirez Cuevas" userId="e79bf063-6348-4b44-8f45-581164b14c81" providerId="ADAL" clId="{F9151DBC-9C35-4067-974F-10BE28910EC5}" dt="2022-11-13T12:14:39.357" v="1088" actId="1037"/>
          <ac:spMkLst>
            <pc:docMk/>
            <pc:sldMk cId="1525259806" sldId="319"/>
            <ac:spMk id="8" creationId="{B9C08FD4-ABD4-FCC5-35CA-1B195AFD5085}"/>
          </ac:spMkLst>
        </pc:spChg>
        <pc:spChg chg="add del mod">
          <ac:chgData name="Francisco Valentin Ramirez Cuevas" userId="e79bf063-6348-4b44-8f45-581164b14c81" providerId="ADAL" clId="{F9151DBC-9C35-4067-974F-10BE28910EC5}" dt="2022-11-13T12:50:57.014" v="1404"/>
          <ac:spMkLst>
            <pc:docMk/>
            <pc:sldMk cId="1525259806" sldId="319"/>
            <ac:spMk id="9" creationId="{7CEB64AF-6176-E87E-CB52-7A95E353CA4E}"/>
          </ac:spMkLst>
        </pc:spChg>
        <pc:spChg chg="add del mod">
          <ac:chgData name="Francisco Valentin Ramirez Cuevas" userId="e79bf063-6348-4b44-8f45-581164b14c81" providerId="ADAL" clId="{F9151DBC-9C35-4067-974F-10BE28910EC5}" dt="2022-11-13T12:51:02.989" v="1406" actId="478"/>
          <ac:spMkLst>
            <pc:docMk/>
            <pc:sldMk cId="1525259806" sldId="319"/>
            <ac:spMk id="10" creationId="{DF4F063A-BBFF-372A-520D-0DF467CD91E1}"/>
          </ac:spMkLst>
        </pc:spChg>
        <pc:spChg chg="mod">
          <ac:chgData name="Francisco Valentin Ramirez Cuevas" userId="e79bf063-6348-4b44-8f45-581164b14c81" providerId="ADAL" clId="{F9151DBC-9C35-4067-974F-10BE28910EC5}" dt="2022-11-13T12:14:59.264" v="1116" actId="1038"/>
          <ac:spMkLst>
            <pc:docMk/>
            <pc:sldMk cId="1525259806" sldId="319"/>
            <ac:spMk id="11" creationId="{764AC5FE-347F-A763-6638-09613D3BEB30}"/>
          </ac:spMkLst>
        </pc:spChg>
        <pc:spChg chg="mod">
          <ac:chgData name="Francisco Valentin Ramirez Cuevas" userId="e79bf063-6348-4b44-8f45-581164b14c81" providerId="ADAL" clId="{F9151DBC-9C35-4067-974F-10BE28910EC5}" dt="2022-11-13T12:14:46.904" v="1101" actId="1037"/>
          <ac:spMkLst>
            <pc:docMk/>
            <pc:sldMk cId="1525259806" sldId="319"/>
            <ac:spMk id="12" creationId="{8CF140CF-3C05-3834-916F-39B06F6B38A7}"/>
          </ac:spMkLst>
        </pc:spChg>
        <pc:spChg chg="add del mod ord">
          <ac:chgData name="Francisco Valentin Ramirez Cuevas" userId="e79bf063-6348-4b44-8f45-581164b14c81" providerId="ADAL" clId="{F9151DBC-9C35-4067-974F-10BE28910EC5}" dt="2022-11-13T12:55:03.095" v="1434" actId="478"/>
          <ac:spMkLst>
            <pc:docMk/>
            <pc:sldMk cId="1525259806" sldId="319"/>
            <ac:spMk id="14" creationId="{90D1C4D2-079D-089D-6F5F-0DD019FE988F}"/>
          </ac:spMkLst>
        </pc:spChg>
        <pc:spChg chg="add del mod ord">
          <ac:chgData name="Francisco Valentin Ramirez Cuevas" userId="e79bf063-6348-4b44-8f45-581164b14c81" providerId="ADAL" clId="{F9151DBC-9C35-4067-974F-10BE28910EC5}" dt="2022-11-13T12:56:17.527" v="1438" actId="478"/>
          <ac:spMkLst>
            <pc:docMk/>
            <pc:sldMk cId="1525259806" sldId="319"/>
            <ac:spMk id="15" creationId="{640735E1-0223-130E-6935-41F91C779D13}"/>
          </ac:spMkLst>
        </pc:spChg>
        <pc:spChg chg="add del mod ord">
          <ac:chgData name="Francisco Valentin Ramirez Cuevas" userId="e79bf063-6348-4b44-8f45-581164b14c81" providerId="ADAL" clId="{F9151DBC-9C35-4067-974F-10BE28910EC5}" dt="2022-11-13T13:00:12.381" v="1471" actId="478"/>
          <ac:spMkLst>
            <pc:docMk/>
            <pc:sldMk cId="1525259806" sldId="319"/>
            <ac:spMk id="16" creationId="{93C51075-20A2-F790-8B46-12020A28C5B0}"/>
          </ac:spMkLst>
        </pc:spChg>
        <pc:spChg chg="mod">
          <ac:chgData name="Francisco Valentin Ramirez Cuevas" userId="e79bf063-6348-4b44-8f45-581164b14c81" providerId="ADAL" clId="{F9151DBC-9C35-4067-974F-10BE28910EC5}" dt="2022-11-13T12:15:11.990" v="1119" actId="20577"/>
          <ac:spMkLst>
            <pc:docMk/>
            <pc:sldMk cId="1525259806" sldId="319"/>
            <ac:spMk id="17" creationId="{50C9F3F0-82C0-8715-EDA3-9CF442E49A7C}"/>
          </ac:spMkLst>
        </pc:spChg>
        <pc:spChg chg="mod">
          <ac:chgData name="Francisco Valentin Ramirez Cuevas" userId="e79bf063-6348-4b44-8f45-581164b14c81" providerId="ADAL" clId="{F9151DBC-9C35-4067-974F-10BE28910EC5}" dt="2022-11-13T12:15:15.621" v="1121" actId="20577"/>
          <ac:spMkLst>
            <pc:docMk/>
            <pc:sldMk cId="1525259806" sldId="319"/>
            <ac:spMk id="18" creationId="{3E6F218D-C154-9B94-9F2B-F8914D55099E}"/>
          </ac:spMkLst>
        </pc:spChg>
        <pc:spChg chg="mod">
          <ac:chgData name="Francisco Valentin Ramirez Cuevas" userId="e79bf063-6348-4b44-8f45-581164b14c81" providerId="ADAL" clId="{F9151DBC-9C35-4067-974F-10BE28910EC5}" dt="2022-11-13T12:15:17.146" v="1122" actId="20577"/>
          <ac:spMkLst>
            <pc:docMk/>
            <pc:sldMk cId="1525259806" sldId="319"/>
            <ac:spMk id="19" creationId="{C8B11DE4-7F3E-27B3-4D18-A7E2742C80B7}"/>
          </ac:spMkLst>
        </pc:spChg>
        <pc:spChg chg="add mod ord">
          <ac:chgData name="Francisco Valentin Ramirez Cuevas" userId="e79bf063-6348-4b44-8f45-581164b14c81" providerId="ADAL" clId="{F9151DBC-9C35-4067-974F-10BE28910EC5}" dt="2022-11-13T13:00:25.788" v="1473" actId="167"/>
          <ac:spMkLst>
            <pc:docMk/>
            <pc:sldMk cId="1525259806" sldId="319"/>
            <ac:spMk id="20" creationId="{F3EF53CF-FEC6-7C5E-930F-0A75C6A10AF8}"/>
          </ac:spMkLst>
        </pc:spChg>
        <pc:spChg chg="add del mod">
          <ac:chgData name="Francisco Valentin Ramirez Cuevas" userId="e79bf063-6348-4b44-8f45-581164b14c81" providerId="ADAL" clId="{F9151DBC-9C35-4067-974F-10BE28910EC5}" dt="2022-11-13T20:05:06.588" v="1827" actId="21"/>
          <ac:spMkLst>
            <pc:docMk/>
            <pc:sldMk cId="1525259806" sldId="319"/>
            <ac:spMk id="21" creationId="{B54FD3C6-EEB9-236F-3E93-A31F464EAEB3}"/>
          </ac:spMkLst>
        </pc:spChg>
        <pc:spChg chg="mod">
          <ac:chgData name="Francisco Valentin Ramirez Cuevas" userId="e79bf063-6348-4b44-8f45-581164b14c81" providerId="ADAL" clId="{F9151DBC-9C35-4067-974F-10BE28910EC5}" dt="2022-11-13T12:15:05.920" v="1118" actId="1038"/>
          <ac:spMkLst>
            <pc:docMk/>
            <pc:sldMk cId="1525259806" sldId="319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59:37.110" v="1470" actId="1037"/>
          <ac:spMkLst>
            <pc:docMk/>
            <pc:sldMk cId="1525259806" sldId="319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14:39.357" v="1088" actId="1037"/>
          <ac:cxnSpMkLst>
            <pc:docMk/>
            <pc:sldMk cId="1525259806" sldId="319"/>
            <ac:cxnSpMk id="4" creationId="{153EE868-7C21-5873-6F96-A2F5729404CD}"/>
          </ac:cxnSpMkLst>
        </pc:cxnChg>
        <pc:cxnChg chg="mod">
          <ac:chgData name="Francisco Valentin Ramirez Cuevas" userId="e79bf063-6348-4b44-8f45-581164b14c81" providerId="ADAL" clId="{F9151DBC-9C35-4067-974F-10BE28910EC5}" dt="2022-11-13T12:14:52.675" v="1107" actId="1035"/>
          <ac:cxnSpMkLst>
            <pc:docMk/>
            <pc:sldMk cId="1525259806" sldId="319"/>
            <ac:cxnSpMk id="13" creationId="{E3406077-201B-D572-E56A-7D3FBE91C981}"/>
          </ac:cxnSpMkLst>
        </pc:cxnChg>
        <pc:cxnChg chg="mod">
          <ac:chgData name="Francisco Valentin Ramirez Cuevas" userId="e79bf063-6348-4b44-8f45-581164b14c81" providerId="ADAL" clId="{F9151DBC-9C35-4067-974F-10BE28910EC5}" dt="2022-11-13T12:15:25.993" v="1124" actId="14100"/>
          <ac:cxnSpMkLst>
            <pc:docMk/>
            <pc:sldMk cId="1525259806" sldId="319"/>
            <ac:cxnSpMk id="264" creationId="{E2BD77AA-701D-E84F-E0D5-E2E58028C8C3}"/>
          </ac:cxnSpMkLst>
        </pc:cxnChg>
      </pc:sldChg>
      <pc:sldChg chg="add del">
        <pc:chgData name="Francisco Valentin Ramirez Cuevas" userId="e79bf063-6348-4b44-8f45-581164b14c81" providerId="ADAL" clId="{F9151DBC-9C35-4067-974F-10BE28910EC5}" dt="2022-11-13T12:17:44.919" v="1150" actId="47"/>
        <pc:sldMkLst>
          <pc:docMk/>
          <pc:sldMk cId="429473371" sldId="320"/>
        </pc:sldMkLst>
      </pc:sldChg>
      <pc:sldChg chg="addSp modSp add mod">
        <pc:chgData name="Francisco Valentin Ramirez Cuevas" userId="e79bf063-6348-4b44-8f45-581164b14c81" providerId="ADAL" clId="{F9151DBC-9C35-4067-974F-10BE28910EC5}" dt="2022-11-13T12:51:37.762" v="1420" actId="167"/>
        <pc:sldMkLst>
          <pc:docMk/>
          <pc:sldMk cId="3375683238" sldId="320"/>
        </pc:sldMkLst>
        <pc:spChg chg="add mod ord">
          <ac:chgData name="Francisco Valentin Ramirez Cuevas" userId="e79bf063-6348-4b44-8f45-581164b14c81" providerId="ADAL" clId="{F9151DBC-9C35-4067-974F-10BE28910EC5}" dt="2022-11-13T12:51:37.762" v="1420" actId="167"/>
          <ac:spMkLst>
            <pc:docMk/>
            <pc:sldMk cId="3375683238" sldId="320"/>
            <ac:spMk id="9" creationId="{1D4A7872-9379-CDC7-0DD0-7F817FDB60B1}"/>
          </ac:spMkLst>
        </pc:spChg>
        <pc:spChg chg="mod">
          <ac:chgData name="Francisco Valentin Ramirez Cuevas" userId="e79bf063-6348-4b44-8f45-581164b14c81" providerId="ADAL" clId="{F9151DBC-9C35-4067-974F-10BE28910EC5}" dt="2022-11-13T12:17:59.212" v="1152" actId="1076"/>
          <ac:spMkLst>
            <pc:docMk/>
            <pc:sldMk cId="3375683238" sldId="320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18:46.519" v="1159" actId="1076"/>
          <ac:spMkLst>
            <pc:docMk/>
            <pc:sldMk cId="3375683238" sldId="320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49" creationId="{D3008BE7-3406-DAC0-D565-EDC981E933B7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0" creationId="{C071BA06-1A2C-4B18-F3B3-54C108B007E0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1" creationId="{D6BFFBA9-40CD-6FCE-4B76-2F47FAFF66F0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2" creationId="{939DE5CE-A77B-E865-935E-784BA1444722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3" creationId="{9F2F2390-F594-F0CD-3CE3-9D9CE017EFF7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4" creationId="{C91A0801-D44F-6D22-B9B7-4C1DEFA4DDC0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5" creationId="{25AFF3BE-1D5D-0008-40E3-DBA5BD2023A6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6" creationId="{99DA8D2B-817C-8825-EEF4-E5C02D4CFAA0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7" creationId="{E938798E-2A42-0A57-BF57-2B8CCB3359D2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8" creationId="{386B6921-6E3C-E7F1-F35A-DA173FF8A6F9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9" creationId="{7CF7292A-7ABA-BCB2-DD43-282A4AE6B173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60" creationId="{6C0F0034-3D08-ECC3-B457-853D9221B04B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61" creationId="{236EFE3B-6E42-E896-7057-ED4C6AD12156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62" creationId="{F4E85C17-E15E-21DE-3662-9DEAB04F12CB}"/>
          </ac:cxnSpMkLst>
        </pc:cxnChg>
        <pc:cxnChg chg="mod">
          <ac:chgData name="Francisco Valentin Ramirez Cuevas" userId="e79bf063-6348-4b44-8f45-581164b14c81" providerId="ADAL" clId="{F9151DBC-9C35-4067-974F-10BE28910EC5}" dt="2022-11-13T12:19:10.476" v="1162" actId="14100"/>
          <ac:cxnSpMkLst>
            <pc:docMk/>
            <pc:sldMk cId="3375683238" sldId="320"/>
            <ac:cxnSpMk id="264" creationId="{E2BD77AA-701D-E84F-E0D5-E2E58028C8C3}"/>
          </ac:cxnSpMkLst>
        </pc:cxnChg>
      </pc:sldChg>
      <pc:sldChg chg="addSp delSp modSp add mod">
        <pc:chgData name="Francisco Valentin Ramirez Cuevas" userId="e79bf063-6348-4b44-8f45-581164b14c81" providerId="ADAL" clId="{F9151DBC-9C35-4067-974F-10BE28910EC5}" dt="2022-11-13T12:52:47.071" v="1430" actId="22"/>
        <pc:sldMkLst>
          <pc:docMk/>
          <pc:sldMk cId="4276873593" sldId="321"/>
        </pc:sldMkLst>
        <pc:spChg chg="add mod ord">
          <ac:chgData name="Francisco Valentin Ramirez Cuevas" userId="e79bf063-6348-4b44-8f45-581164b14c81" providerId="ADAL" clId="{F9151DBC-9C35-4067-974F-10BE28910EC5}" dt="2022-11-13T12:51:41.672" v="1422" actId="167"/>
          <ac:spMkLst>
            <pc:docMk/>
            <pc:sldMk cId="4276873593" sldId="321"/>
            <ac:spMk id="2" creationId="{B48F9898-440C-4ACD-8BBC-B863E275B367}"/>
          </ac:spMkLst>
        </pc:spChg>
        <pc:spChg chg="add del">
          <ac:chgData name="Francisco Valentin Ramirez Cuevas" userId="e79bf063-6348-4b44-8f45-581164b14c81" providerId="ADAL" clId="{F9151DBC-9C35-4067-974F-10BE28910EC5}" dt="2022-11-13T12:52:47.071" v="1430" actId="22"/>
          <ac:spMkLst>
            <pc:docMk/>
            <pc:sldMk cId="4276873593" sldId="321"/>
            <ac:spMk id="4" creationId="{0D47E359-FBBC-6638-B4CB-D780EC96891E}"/>
          </ac:spMkLst>
        </pc:spChg>
        <pc:spChg chg="mod">
          <ac:chgData name="Francisco Valentin Ramirez Cuevas" userId="e79bf063-6348-4b44-8f45-581164b14c81" providerId="ADAL" clId="{F9151DBC-9C35-4067-974F-10BE28910EC5}" dt="2022-11-13T12:21:15.034" v="1266" actId="1038"/>
          <ac:spMkLst>
            <pc:docMk/>
            <pc:sldMk cId="4276873593" sldId="321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45:15.535" v="1291" actId="20577"/>
          <ac:spMkLst>
            <pc:docMk/>
            <pc:sldMk cId="4276873593" sldId="321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21:15.034" v="1266" actId="1038"/>
          <ac:cxnSpMkLst>
            <pc:docMk/>
            <pc:sldMk cId="4276873593" sldId="321"/>
            <ac:cxnSpMk id="264" creationId="{E2BD77AA-701D-E84F-E0D5-E2E58028C8C3}"/>
          </ac:cxnSpMkLst>
        </pc:cxnChg>
      </pc:sldChg>
      <pc:sldChg chg="addSp modSp add mod">
        <pc:chgData name="Francisco Valentin Ramirez Cuevas" userId="e79bf063-6348-4b44-8f45-581164b14c81" providerId="ADAL" clId="{F9151DBC-9C35-4067-974F-10BE28910EC5}" dt="2022-11-13T12:51:24.359" v="1414" actId="167"/>
        <pc:sldMkLst>
          <pc:docMk/>
          <pc:sldMk cId="704074469" sldId="322"/>
        </pc:sldMkLst>
        <pc:spChg chg="add mod ord">
          <ac:chgData name="Francisco Valentin Ramirez Cuevas" userId="e79bf063-6348-4b44-8f45-581164b14c81" providerId="ADAL" clId="{F9151DBC-9C35-4067-974F-10BE28910EC5}" dt="2022-11-13T12:51:24.359" v="1414" actId="167"/>
          <ac:spMkLst>
            <pc:docMk/>
            <pc:sldMk cId="704074469" sldId="322"/>
            <ac:spMk id="3" creationId="{0F14175B-A2F0-153A-0D07-320645994195}"/>
          </ac:spMkLst>
        </pc:spChg>
        <pc:spChg chg="mod">
          <ac:chgData name="Francisco Valentin Ramirez Cuevas" userId="e79bf063-6348-4b44-8f45-581164b14c81" providerId="ADAL" clId="{F9151DBC-9C35-4067-974F-10BE28910EC5}" dt="2022-11-13T12:22:07.918" v="1270" actId="1076"/>
          <ac:spMkLst>
            <pc:docMk/>
            <pc:sldMk cId="704074469" sldId="322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45:31.453" v="1292" actId="20577"/>
          <ac:spMkLst>
            <pc:docMk/>
            <pc:sldMk cId="704074469" sldId="322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22:13.184" v="1271" actId="14100"/>
          <ac:cxnSpMkLst>
            <pc:docMk/>
            <pc:sldMk cId="704074469" sldId="322"/>
            <ac:cxnSpMk id="264" creationId="{E2BD77AA-701D-E84F-E0D5-E2E58028C8C3}"/>
          </ac:cxnSpMkLst>
        </pc:cxnChg>
      </pc:sldChg>
      <pc:sldChg chg="addSp delSp modSp add mod">
        <pc:chgData name="Francisco Valentin Ramirez Cuevas" userId="e79bf063-6348-4b44-8f45-581164b14c81" providerId="ADAL" clId="{F9151DBC-9C35-4067-974F-10BE28910EC5}" dt="2022-11-13T20:05:32.925" v="1835" actId="1076"/>
        <pc:sldMkLst>
          <pc:docMk/>
          <pc:sldMk cId="3486670469" sldId="323"/>
        </pc:sldMkLst>
        <pc:spChg chg="mod">
          <ac:chgData name="Francisco Valentin Ramirez Cuevas" userId="e79bf063-6348-4b44-8f45-581164b14c81" providerId="ADAL" clId="{F9151DBC-9C35-4067-974F-10BE28910EC5}" dt="2022-11-13T12:23:26.210" v="1278" actId="1076"/>
          <ac:spMkLst>
            <pc:docMk/>
            <pc:sldMk cId="3486670469" sldId="323"/>
            <ac:spMk id="3" creationId="{DEFA0794-7632-587D-241E-E559C2EF2AC8}"/>
          </ac:spMkLst>
        </pc:spChg>
        <pc:spChg chg="del mod">
          <ac:chgData name="Francisco Valentin Ramirez Cuevas" userId="e79bf063-6348-4b44-8f45-581164b14c81" providerId="ADAL" clId="{F9151DBC-9C35-4067-974F-10BE28910EC5}" dt="2022-11-13T12:47:10.461" v="1358" actId="478"/>
          <ac:spMkLst>
            <pc:docMk/>
            <pc:sldMk cId="3486670469" sldId="323"/>
            <ac:spMk id="5" creationId="{99DDA531-3D10-EB11-5134-008E48762DD9}"/>
          </ac:spMkLst>
        </pc:spChg>
        <pc:spChg chg="add del mod">
          <ac:chgData name="Francisco Valentin Ramirez Cuevas" userId="e79bf063-6348-4b44-8f45-581164b14c81" providerId="ADAL" clId="{F9151DBC-9C35-4067-974F-10BE28910EC5}" dt="2022-11-13T12:50:51.767" v="1402"/>
          <ac:spMkLst>
            <pc:docMk/>
            <pc:sldMk cId="3486670469" sldId="323"/>
            <ac:spMk id="14" creationId="{C9438FD9-DAFE-87B7-0709-E8B9BC61FDA1}"/>
          </ac:spMkLst>
        </pc:spChg>
        <pc:spChg chg="add mod ord">
          <ac:chgData name="Francisco Valentin Ramirez Cuevas" userId="e79bf063-6348-4b44-8f45-581164b14c81" providerId="ADAL" clId="{F9151DBC-9C35-4067-974F-10BE28910EC5}" dt="2022-11-13T12:51:20.703" v="1412" actId="167"/>
          <ac:spMkLst>
            <pc:docMk/>
            <pc:sldMk cId="3486670469" sldId="323"/>
            <ac:spMk id="15" creationId="{F904148A-3BF7-8513-C13D-0F8199E2F702}"/>
          </ac:spMkLst>
        </pc:spChg>
        <pc:spChg chg="add mod">
          <ac:chgData name="Francisco Valentin Ramirez Cuevas" userId="e79bf063-6348-4b44-8f45-581164b14c81" providerId="ADAL" clId="{F9151DBC-9C35-4067-974F-10BE28910EC5}" dt="2022-11-13T20:05:32.925" v="1835" actId="1076"/>
          <ac:spMkLst>
            <pc:docMk/>
            <pc:sldMk cId="3486670469" sldId="323"/>
            <ac:spMk id="16" creationId="{8627BC96-CDBD-A9E9-7E1E-4C6ED4A3F778}"/>
          </ac:spMkLst>
        </pc:spChg>
        <pc:spChg chg="mod">
          <ac:chgData name="Francisco Valentin Ramirez Cuevas" userId="e79bf063-6348-4b44-8f45-581164b14c81" providerId="ADAL" clId="{F9151DBC-9C35-4067-974F-10BE28910EC5}" dt="2022-11-13T12:23:30.891" v="1279" actId="1076"/>
          <ac:spMkLst>
            <pc:docMk/>
            <pc:sldMk cId="3486670469" sldId="323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3:04:45.288" v="1480" actId="20577"/>
          <ac:spMkLst>
            <pc:docMk/>
            <pc:sldMk cId="3486670469" sldId="323"/>
            <ac:spMk id="268" creationId="{FCD6CA12-F4BE-8AB4-8453-0DE1A2C7CE19}"/>
          </ac:spMkLst>
        </pc:spChg>
        <pc:grpChg chg="mod">
          <ac:chgData name="Francisco Valentin Ramirez Cuevas" userId="e79bf063-6348-4b44-8f45-581164b14c81" providerId="ADAL" clId="{F9151DBC-9C35-4067-974F-10BE28910EC5}" dt="2022-11-13T13:04:43.363" v="1478" actId="1076"/>
          <ac:grpSpMkLst>
            <pc:docMk/>
            <pc:sldMk cId="3486670469" sldId="323"/>
            <ac:grpSpMk id="248" creationId="{5ADFD45A-EF12-717B-3DBE-3CFED31DCFA8}"/>
          </ac:grpSpMkLst>
        </pc:grpChg>
        <pc:cxnChg chg="mod">
          <ac:chgData name="Francisco Valentin Ramirez Cuevas" userId="e79bf063-6348-4b44-8f45-581164b14c81" providerId="ADAL" clId="{F9151DBC-9C35-4067-974F-10BE28910EC5}" dt="2022-11-13T12:23:30.891" v="1279" actId="1076"/>
          <ac:cxnSpMkLst>
            <pc:docMk/>
            <pc:sldMk cId="3486670469" sldId="323"/>
            <ac:cxnSpMk id="4" creationId="{153EE868-7C21-5873-6F96-A2F5729404CD}"/>
          </ac:cxnSpMkLst>
        </pc:cxnChg>
        <pc:cxnChg chg="mod">
          <ac:chgData name="Francisco Valentin Ramirez Cuevas" userId="e79bf063-6348-4b44-8f45-581164b14c81" providerId="ADAL" clId="{F9151DBC-9C35-4067-974F-10BE28910EC5}" dt="2022-11-13T12:47:18.057" v="1360" actId="14100"/>
          <ac:cxnSpMkLst>
            <pc:docMk/>
            <pc:sldMk cId="3486670469" sldId="323"/>
            <ac:cxnSpMk id="264" creationId="{E2BD77AA-701D-E84F-E0D5-E2E58028C8C3}"/>
          </ac:cxnSpMkLst>
        </pc:cxnChg>
      </pc:sldChg>
      <pc:sldChg chg="addSp modSp add mod">
        <pc:chgData name="Francisco Valentin Ramirez Cuevas" userId="e79bf063-6348-4b44-8f45-581164b14c81" providerId="ADAL" clId="{F9151DBC-9C35-4067-974F-10BE28910EC5}" dt="2022-11-13T12:58:13.626" v="1450" actId="14100"/>
        <pc:sldMkLst>
          <pc:docMk/>
          <pc:sldMk cId="3796332391" sldId="324"/>
        </pc:sldMkLst>
        <pc:spChg chg="add mod ord">
          <ac:chgData name="Francisco Valentin Ramirez Cuevas" userId="e79bf063-6348-4b44-8f45-581164b14c81" providerId="ADAL" clId="{F9151DBC-9C35-4067-974F-10BE28910EC5}" dt="2022-11-13T12:53:45.313" v="1432" actId="167"/>
          <ac:spMkLst>
            <pc:docMk/>
            <pc:sldMk cId="3796332391" sldId="324"/>
            <ac:spMk id="11" creationId="{C5F11937-1A1F-1153-AA48-6737B069EABC}"/>
          </ac:spMkLst>
        </pc:spChg>
        <pc:spChg chg="mod">
          <ac:chgData name="Francisco Valentin Ramirez Cuevas" userId="e79bf063-6348-4b44-8f45-581164b14c81" providerId="ADAL" clId="{F9151DBC-9C35-4067-974F-10BE28910EC5}" dt="2022-11-13T12:48:14.839" v="1368" actId="1076"/>
          <ac:spMkLst>
            <pc:docMk/>
            <pc:sldMk cId="3796332391" sldId="324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58:10.670" v="1449" actId="1076"/>
          <ac:spMkLst>
            <pc:docMk/>
            <pc:sldMk cId="3796332391" sldId="324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58:13.626" v="1450" actId="14100"/>
          <ac:cxnSpMkLst>
            <pc:docMk/>
            <pc:sldMk cId="3796332391" sldId="324"/>
            <ac:cxnSpMk id="264" creationId="{E2BD77AA-701D-E84F-E0D5-E2E58028C8C3}"/>
          </ac:cxnSpMkLst>
        </pc:cxnChg>
      </pc:sldChg>
      <pc:sldChg chg="addSp modSp add mod">
        <pc:chgData name="Francisco Valentin Ramirez Cuevas" userId="e79bf063-6348-4b44-8f45-581164b14c81" providerId="ADAL" clId="{F9151DBC-9C35-4067-974F-10BE28910EC5}" dt="2022-11-13T12:51:17.123" v="1410" actId="167"/>
        <pc:sldMkLst>
          <pc:docMk/>
          <pc:sldMk cId="2682045216" sldId="325"/>
        </pc:sldMkLst>
        <pc:spChg chg="add mod ord">
          <ac:chgData name="Francisco Valentin Ramirez Cuevas" userId="e79bf063-6348-4b44-8f45-581164b14c81" providerId="ADAL" clId="{F9151DBC-9C35-4067-974F-10BE28910EC5}" dt="2022-11-13T12:51:17.123" v="1410" actId="167"/>
          <ac:spMkLst>
            <pc:docMk/>
            <pc:sldMk cId="2682045216" sldId="325"/>
            <ac:spMk id="4" creationId="{3F946564-A9B0-1782-3468-C603E91FB7BA}"/>
          </ac:spMkLst>
        </pc:spChg>
        <pc:spChg chg="mod">
          <ac:chgData name="Francisco Valentin Ramirez Cuevas" userId="e79bf063-6348-4b44-8f45-581164b14c81" providerId="ADAL" clId="{F9151DBC-9C35-4067-974F-10BE28910EC5}" dt="2022-11-13T12:49:22.692" v="1384" actId="1076"/>
          <ac:spMkLst>
            <pc:docMk/>
            <pc:sldMk cId="2682045216" sldId="325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49:15.458" v="1383" actId="20577"/>
          <ac:spMkLst>
            <pc:docMk/>
            <pc:sldMk cId="2682045216" sldId="325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49:26.963" v="1386" actId="14100"/>
          <ac:cxnSpMkLst>
            <pc:docMk/>
            <pc:sldMk cId="2682045216" sldId="325"/>
            <ac:cxnSpMk id="264" creationId="{E2BD77AA-701D-E84F-E0D5-E2E58028C8C3}"/>
          </ac:cxnSpMkLst>
        </pc:cxnChg>
      </pc:sldChg>
      <pc:sldChg chg="addSp delSp modSp add mod ord">
        <pc:chgData name="Francisco Valentin Ramirez Cuevas" userId="e79bf063-6348-4b44-8f45-581164b14c81" providerId="ADAL" clId="{F9151DBC-9C35-4067-974F-10BE28910EC5}" dt="2022-11-13T18:58:57.347" v="1819" actId="167"/>
        <pc:sldMkLst>
          <pc:docMk/>
          <pc:sldMk cId="4116115746" sldId="326"/>
        </pc:sldMkLst>
        <pc:spChg chg="add mod ord">
          <ac:chgData name="Francisco Valentin Ramirez Cuevas" userId="e79bf063-6348-4b44-8f45-581164b14c81" providerId="ADAL" clId="{F9151DBC-9C35-4067-974F-10BE28910EC5}" dt="2022-11-13T16:28:02.546" v="1720" actId="1076"/>
          <ac:spMkLst>
            <pc:docMk/>
            <pc:sldMk cId="4116115746" sldId="326"/>
            <ac:spMk id="2" creationId="{76FE36A5-B74A-ED1C-1D72-00367F64CB8B}"/>
          </ac:spMkLst>
        </pc:spChg>
        <pc:spChg chg="add mod">
          <ac:chgData name="Francisco Valentin Ramirez Cuevas" userId="e79bf063-6348-4b44-8f45-581164b14c81" providerId="ADAL" clId="{F9151DBC-9C35-4067-974F-10BE28910EC5}" dt="2022-11-13T16:31:18.694" v="1753" actId="1076"/>
          <ac:spMkLst>
            <pc:docMk/>
            <pc:sldMk cId="4116115746" sldId="326"/>
            <ac:spMk id="3" creationId="{F036CCC8-EDCB-02D5-9DF5-E4CE7EFA485B}"/>
          </ac:spMkLst>
        </pc:spChg>
        <pc:spChg chg="del">
          <ac:chgData name="Francisco Valentin Ramirez Cuevas" userId="e79bf063-6348-4b44-8f45-581164b14c81" providerId="ADAL" clId="{F9151DBC-9C35-4067-974F-10BE28910EC5}" dt="2022-11-13T16:06:05.490" v="1482" actId="478"/>
          <ac:spMkLst>
            <pc:docMk/>
            <pc:sldMk cId="4116115746" sldId="326"/>
            <ac:spMk id="4" creationId="{3F946564-A9B0-1782-3468-C603E91FB7BA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6" creationId="{101D5B18-2B20-7AA0-C088-1091B12169D5}"/>
          </ac:spMkLst>
        </pc:spChg>
        <pc:spChg chg="del">
          <ac:chgData name="Francisco Valentin Ramirez Cuevas" userId="e79bf063-6348-4b44-8f45-581164b14c81" providerId="ADAL" clId="{F9151DBC-9C35-4067-974F-10BE28910EC5}" dt="2022-11-13T16:06:05.490" v="1482" actId="478"/>
          <ac:spMkLst>
            <pc:docMk/>
            <pc:sldMk cId="4116115746" sldId="326"/>
            <ac:spMk id="7" creationId="{C45E311B-5A60-C614-E59A-19AFC29A56BB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8" creationId="{8141E1C6-C269-8699-F307-D3A41D3B0043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9" creationId="{5795F672-607F-5187-7DAE-1909F7564F7C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10" creationId="{C48F16A4-7B5D-EB4D-B00D-B6FDD1EF8885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11" creationId="{8F37C14C-AC63-F610-6258-ADE2B33E156E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12" creationId="{9BC5CB93-8F47-767D-34A9-51AE6DB27A23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13" creationId="{8C6BDB40-17D9-9963-00D5-0EC989608983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14" creationId="{E6DD820A-BD04-D805-EBC3-11ADE5065F15}"/>
          </ac:spMkLst>
        </pc:spChg>
        <pc:spChg chg="add mod">
          <ac:chgData name="Francisco Valentin Ramirez Cuevas" userId="e79bf063-6348-4b44-8f45-581164b14c81" providerId="ADAL" clId="{F9151DBC-9C35-4067-974F-10BE28910EC5}" dt="2022-11-13T16:30:50.588" v="1739" actId="1076"/>
          <ac:spMkLst>
            <pc:docMk/>
            <pc:sldMk cId="4116115746" sldId="326"/>
            <ac:spMk id="15" creationId="{ECE574A8-C097-86B7-856C-C133E17105F4}"/>
          </ac:spMkLst>
        </pc:spChg>
        <pc:spChg chg="add mod">
          <ac:chgData name="Francisco Valentin Ramirez Cuevas" userId="e79bf063-6348-4b44-8f45-581164b14c81" providerId="ADAL" clId="{F9151DBC-9C35-4067-974F-10BE28910EC5}" dt="2022-11-13T16:12:18.775" v="1570" actId="1076"/>
          <ac:spMkLst>
            <pc:docMk/>
            <pc:sldMk cId="4116115746" sldId="326"/>
            <ac:spMk id="16" creationId="{E3E6C53C-5A7F-3C79-ABC8-B610C32C8DF9}"/>
          </ac:spMkLst>
        </pc:spChg>
        <pc:spChg chg="add mod">
          <ac:chgData name="Francisco Valentin Ramirez Cuevas" userId="e79bf063-6348-4b44-8f45-581164b14c81" providerId="ADAL" clId="{F9151DBC-9C35-4067-974F-10BE28910EC5}" dt="2022-11-13T16:12:15.297" v="1569" actId="1076"/>
          <ac:spMkLst>
            <pc:docMk/>
            <pc:sldMk cId="4116115746" sldId="326"/>
            <ac:spMk id="17" creationId="{57569AEA-CD5D-AED7-FC7B-6FFCBB1DEFC5}"/>
          </ac:spMkLst>
        </pc:spChg>
        <pc:spChg chg="add del mod">
          <ac:chgData name="Francisco Valentin Ramirez Cuevas" userId="e79bf063-6348-4b44-8f45-581164b14c81" providerId="ADAL" clId="{F9151DBC-9C35-4067-974F-10BE28910EC5}" dt="2022-11-13T16:11:53.485" v="1562" actId="478"/>
          <ac:spMkLst>
            <pc:docMk/>
            <pc:sldMk cId="4116115746" sldId="326"/>
            <ac:spMk id="20" creationId="{38BDA690-AE32-5BDB-943E-17CE7AD87A7A}"/>
          </ac:spMkLst>
        </pc:spChg>
        <pc:spChg chg="add del mod">
          <ac:chgData name="Francisco Valentin Ramirez Cuevas" userId="e79bf063-6348-4b44-8f45-581164b14c81" providerId="ADAL" clId="{F9151DBC-9C35-4067-974F-10BE28910EC5}" dt="2022-11-13T16:11:56.355" v="1564" actId="478"/>
          <ac:spMkLst>
            <pc:docMk/>
            <pc:sldMk cId="4116115746" sldId="326"/>
            <ac:spMk id="21" creationId="{F41D86CC-8C25-96F5-0E5D-109C13FFC5E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45" creationId="{8E649A9D-195B-7A2D-6E94-A3A760547D7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46" creationId="{8F9F3474-1059-6D76-259C-672BFECF0EC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47" creationId="{7DDC3C11-6A29-09E4-B1B0-88E8B0AF0F1C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48" creationId="{1B72114F-EC45-29FC-F572-23079E1C9E48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49" creationId="{6D4EA7F5-BEC6-5D71-CCA0-DFA67906B49B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0" creationId="{0C510B24-CCDF-8723-4711-6712F829BB5D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1" creationId="{2B2BD16F-2A79-AFA2-4929-EFC34F66FE4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2" creationId="{C2F08E89-C861-5DF0-73FA-76F9FF43F0F0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3" creationId="{55BC60DA-0845-3504-FA81-A6E1B7A8006B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4" creationId="{CFC5289C-7AFD-5FBF-5B68-A9409650088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5" creationId="{8EBE51D3-935F-D219-FAFA-37320065F323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6" creationId="{76EADCB1-D855-FC4B-9B64-C8F6844D118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7" creationId="{201D37A2-FA4F-CF2F-9289-94480E58C67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8" creationId="{56D69F07-9088-7DFF-CE41-94931356F082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9" creationId="{D96C5996-A0A5-0573-78AA-AC31755466E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0" creationId="{6F1FB461-4A43-6E2C-BDFA-513F2F204CA2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1" creationId="{586403A7-A326-3C5E-266C-90F1CEECEF1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2" creationId="{05D548FF-4414-B368-5740-98A4F599C26F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3" creationId="{B2FACBB8-330B-A7F7-F842-BA3EC94E97D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4" creationId="{3F450D5D-0773-8C54-446B-6663DD11A40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5" creationId="{3C48188F-6655-0FBB-C43D-899E02D9249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6" creationId="{175291F4-7B30-218E-4AB3-CAA1EECF7A17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7" creationId="{F06C6DEF-839A-7B90-356B-5A99FC211C9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8" creationId="{C4D08898-D7F3-AD7F-E86B-7350F6F1200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9" creationId="{EC7EF9B9-CBA3-D854-4807-1844FA9E7A97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0" creationId="{B84A6B76-95A5-E3D8-55E2-EFC8543092B0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1" creationId="{402BEC5E-E2A8-A337-E11F-25B996BD6CA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2" creationId="{0DF6442C-74EA-D197-A011-7D73A3345AA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3" creationId="{0B0864C7-E43D-5EAA-61CF-185494162FC4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4" creationId="{478D5121-E64F-3076-BFD0-E965C4248998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5" creationId="{510BABA5-96BF-72FA-7053-FAE66BAA5F22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6" creationId="{1682C7A1-FFC4-4C1A-8E3E-21D340FD2D5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7" creationId="{4AA9D791-DF7B-C2A2-B995-3463BD71C10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8" creationId="{9F392190-2B4B-D269-19EB-6A5E1B55EB67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9" creationId="{47189836-5B09-BA4D-98A1-D21FCAAF94C9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0" creationId="{C26191FB-74FA-EEDD-2AF1-C1B3C8477A49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1" creationId="{B63B5AE1-4ED7-612B-B45A-70C88355DDA7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2" creationId="{6650B0DD-A0DF-8116-FA34-7E82A1EDD6C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3" creationId="{402B2D06-CC01-FA89-00AF-F26736D8288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4" creationId="{14ED6D7A-4252-1E44-BB4B-CDCBCD43389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5" creationId="{484B971C-63AD-23F3-E20F-BFBDF8F85A29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6" creationId="{9E58F8C7-124E-0587-FE88-E06DA382F77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7" creationId="{54F599D4-D96D-8B6A-AB8A-754A80CC15F4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8" creationId="{4B582A42-6AE6-88E8-873C-4C6FB3A0A07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9" creationId="{CB7B49F8-2F33-BBB5-94D7-5FE5507FC38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0" creationId="{3394580B-24EF-50FE-A0B4-B8C42DE3407D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1" creationId="{CEA490F3-2610-20E7-13F5-89D439E18728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2" creationId="{331F1504-2ADC-29EF-9991-E6D2488D0C13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3" creationId="{AA3C72EC-C6B4-6778-CDAE-019BE11EA64E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4" creationId="{B825D133-255E-02F6-2F6D-6952565C5D58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5" creationId="{9BD74C8F-9572-D0C0-D09B-E5D241362FF2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6" creationId="{D8C6302E-2E61-296B-7B4D-F902A650B059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7" creationId="{9B4B9EE4-A834-035D-D7D0-73790C210C0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8" creationId="{7B1F8651-7943-317F-8F82-350DC4C8DCF9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9" creationId="{1DC7BBC9-24A0-18C8-AEF5-67254C1773EE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0" creationId="{33025B81-D068-AD90-13C5-C81B4A1FA6BF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1" creationId="{4AAC9DF6-6EB7-AAF3-608B-85AD044634B2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2" creationId="{677AE1A2-9393-87B0-5185-4CE62FC03449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3" creationId="{4849D20B-5152-364C-C565-C2DF12B0DD5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4" creationId="{EC955A4D-847D-C108-074E-57B10EDD222E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5" creationId="{4E447D77-2803-EF07-DFFF-D6E560FBF81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6" creationId="{6D84DC4E-262E-84C8-F108-C85F45E2F013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7" creationId="{468EC044-66F3-5833-C32A-52AFB770CF33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8" creationId="{38A5AE73-26B2-C4C0-62E1-54A8B5954E83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9" creationId="{BC1E0196-EA31-0F40-0945-F52406130227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10" creationId="{3185DDBA-4A7D-0F2B-6F28-33761C32166D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11" creationId="{4F63F465-9A97-FF67-B7B5-427DE1137753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13" creationId="{61CC4A38-870F-9723-6C34-8397F2E6805B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1" creationId="{74EF28FB-E05E-5FC6-8E28-406CC3D2838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2" creationId="{A3634517-5896-C6A1-86C8-42CBC545A444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3" creationId="{BF9EF3A2-902C-0994-CC84-1247F95ACEAF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5" creationId="{47B786E7-0DA6-B294-C34A-2328875DAB4C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6" creationId="{95988CF3-2679-A095-3653-89BA83F54E2E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7" creationId="{1E4B5F5B-5B21-A7DA-EF6B-44429F43519C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8" creationId="{730B67B5-747A-F705-9905-A809625923AD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9" creationId="{31D9CFDB-D3EE-2F6A-A66F-326525C81EC4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30" creationId="{69C2CA7D-5492-D3EE-AF3C-19B428BDFCF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31" creationId="{E095AE57-875E-B323-68C0-0F32C2E5238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49" creationId="{EE9585B8-EBF5-84AC-1375-126CFE269F0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50" creationId="{B11E4D75-8CE7-04FB-22F7-8A10E851CF7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51" creationId="{76D74707-882A-8EA2-63B9-584DD228568E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183" creationId="{92EC37B2-E6AE-AB49-DDA0-62D964D00941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184" creationId="{B4569F6A-E66A-8148-C598-21864BC383B1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185" creationId="{DC6168F3-B0A5-F56A-B407-1CDF0F05120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1:20.248" v="1652" actId="478"/>
          <ac:spMkLst>
            <pc:docMk/>
            <pc:sldMk cId="4116115746" sldId="326"/>
            <ac:spMk id="186" creationId="{F010692B-D57B-F72C-A4FB-66E59DA8A7E8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4:26.762" v="1601" actId="478"/>
          <ac:spMkLst>
            <pc:docMk/>
            <pc:sldMk cId="4116115746" sldId="326"/>
            <ac:spMk id="187" creationId="{3D2976EB-1B36-09F1-E437-4AC73ED5AD4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188" creationId="{8AC8E518-9B19-412B-2BF1-18E5DC245BCC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189" creationId="{4B4B393B-FF5B-F3E9-7DD1-72712D061377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190" creationId="{E66A76F8-9DC2-D75A-5149-2B95AF381B7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191" creationId="{36048585-AC18-3E76-276F-A4BFDA9D9D85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192" creationId="{5F2AFD68-3637-FFE5-1144-E5D61FA7EFC2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234" creationId="{B5EEDCE3-3C77-3DA3-E655-7E2F890AA54B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235" creationId="{3B389DF7-7D2B-DCE1-471E-23E5DFE6149E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1:17.898" v="1651" actId="478"/>
          <ac:spMkLst>
            <pc:docMk/>
            <pc:sldMk cId="4116115746" sldId="326"/>
            <ac:spMk id="236" creationId="{62D0D2D7-348C-D112-2A64-F9D2C23B66C3}"/>
          </ac:spMkLst>
        </pc:spChg>
        <pc:spChg chg="del">
          <ac:chgData name="Francisco Valentin Ramirez Cuevas" userId="e79bf063-6348-4b44-8f45-581164b14c81" providerId="ADAL" clId="{F9151DBC-9C35-4067-974F-10BE28910EC5}" dt="2022-11-13T16:06:05.490" v="1482" actId="478"/>
          <ac:spMkLst>
            <pc:docMk/>
            <pc:sldMk cId="4116115746" sldId="326"/>
            <ac:spMk id="237" creationId="{8BFF5D54-3278-7EDF-667E-2BB2583AE5E6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4:26.762" v="1601" actId="478"/>
          <ac:spMkLst>
            <pc:docMk/>
            <pc:sldMk cId="4116115746" sldId="326"/>
            <ac:spMk id="238" creationId="{A28CB2B7-9792-3D66-275C-538B4AC94913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39" creationId="{F007A83A-49CA-C66D-D291-00653656D98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40" creationId="{A3D7D72F-764D-2F65-E6CE-765744C0406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41" creationId="{6DD9B5C7-BA63-D74C-DA6F-4A33C17A09F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42" creationId="{FD6F7C37-15CB-C292-4B11-26866FA54730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243" creationId="{F3040554-1B2D-60E3-8F83-679F04FE490D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244" creationId="{531BC671-CB1C-CC23-C002-3F4220DCE051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245" creationId="{37F439E4-C187-D69F-B464-F649572F87A6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1:15.106" v="1650" actId="478"/>
          <ac:spMkLst>
            <pc:docMk/>
            <pc:sldMk cId="4116115746" sldId="326"/>
            <ac:spMk id="246" creationId="{DE00939D-EE42-4E0A-823A-9359DCD433B6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4:26.762" v="1601" actId="478"/>
          <ac:spMkLst>
            <pc:docMk/>
            <pc:sldMk cId="4116115746" sldId="326"/>
            <ac:spMk id="247" creationId="{1F8AD06D-F012-B57C-B512-13F4E3657F25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63" creationId="{3415F901-5ACE-9EFC-A86B-881AEDA429E8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65" creationId="{EBE6AA8F-7057-E288-2214-41F873B97E9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66" creationId="{FDD37630-BA2C-E4CA-9097-68304E24E9B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67" creationId="{31281E9F-F159-DDB6-EBFC-9F466E915A4A}"/>
          </ac:spMkLst>
        </pc:spChg>
        <pc:spChg chg="del">
          <ac:chgData name="Francisco Valentin Ramirez Cuevas" userId="e79bf063-6348-4b44-8f45-581164b14c81" providerId="ADAL" clId="{F9151DBC-9C35-4067-974F-10BE28910EC5}" dt="2022-11-13T16:06:05.490" v="1482" actId="478"/>
          <ac:spMkLst>
            <pc:docMk/>
            <pc:sldMk cId="4116115746" sldId="326"/>
            <ac:spMk id="268" creationId="{FCD6CA12-F4BE-8AB4-8453-0DE1A2C7CE1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0:57.775" v="1646" actId="478"/>
          <ac:spMkLst>
            <pc:docMk/>
            <pc:sldMk cId="4116115746" sldId="326"/>
            <ac:spMk id="269" creationId="{863C2CCE-1BA3-C7C7-6428-8F0FCB18138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1:01.232" v="1647" actId="478"/>
          <ac:spMkLst>
            <pc:docMk/>
            <pc:sldMk cId="4116115746" sldId="326"/>
            <ac:spMk id="270" creationId="{B5186C82-AE06-6BFB-D04E-3232CAAF50B2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1:05.940" v="1648" actId="478"/>
          <ac:spMkLst>
            <pc:docMk/>
            <pc:sldMk cId="4116115746" sldId="326"/>
            <ac:spMk id="271" creationId="{080D0BCF-E9B2-D165-C310-D64C5002676D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1:07.926" v="1649" actId="478"/>
          <ac:spMkLst>
            <pc:docMk/>
            <pc:sldMk cId="4116115746" sldId="326"/>
            <ac:spMk id="272" creationId="{448520DB-3900-5C37-1EB5-AED339FC7A96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4:26.762" v="1601" actId="478"/>
          <ac:spMkLst>
            <pc:docMk/>
            <pc:sldMk cId="4116115746" sldId="326"/>
            <ac:spMk id="273" creationId="{F8B760B4-7D0B-CA39-D9E7-25F3FF1C736A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74" creationId="{5B0F413D-2C18-E132-DAE8-603BD792F4B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75" creationId="{F52F1001-E85E-4571-4E9F-538F95B73FC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76" creationId="{7658BA72-1C39-1CC8-6566-31D42768621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77" creationId="{47154F52-009E-CFDA-9F89-A6128ACF3A4C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3:45.343" v="1597" actId="478"/>
          <ac:spMkLst>
            <pc:docMk/>
            <pc:sldMk cId="4116115746" sldId="326"/>
            <ac:spMk id="278" creationId="{D5DE098D-D39A-6D11-00ED-EE4940CB1F2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3:45.343" v="1597" actId="478"/>
          <ac:spMkLst>
            <pc:docMk/>
            <pc:sldMk cId="4116115746" sldId="326"/>
            <ac:spMk id="279" creationId="{26DBFDD5-A823-E986-E76A-26292A83870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3:45.343" v="1597" actId="478"/>
          <ac:spMkLst>
            <pc:docMk/>
            <pc:sldMk cId="4116115746" sldId="326"/>
            <ac:spMk id="280" creationId="{1578CA89-0AA1-E82A-4FAD-463975A91878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3:45.343" v="1597" actId="478"/>
          <ac:spMkLst>
            <pc:docMk/>
            <pc:sldMk cId="4116115746" sldId="326"/>
            <ac:spMk id="281" creationId="{7A75BBA0-AA04-FDCA-B043-433C2ED2109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4:26.762" v="1601" actId="478"/>
          <ac:spMkLst>
            <pc:docMk/>
            <pc:sldMk cId="4116115746" sldId="326"/>
            <ac:spMk id="282" creationId="{BCFE087A-8A7B-314F-FC95-E89887BAEC8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83" creationId="{7FB39E18-FBDC-F6A7-AF47-45EBB2B41AF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84" creationId="{CBC8DDBA-A99B-BE50-71F2-999B089C3B9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85" creationId="{6DB38AAF-903B-FBC9-53F4-C060D4A4E10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86" creationId="{19EB0FA7-4F8E-3847-45C4-BE33E57EC72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87" creationId="{78F681BF-F99F-F974-7290-4B7C40CE106C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88" creationId="{68214C22-A747-E8BE-2A11-530CCE7ED578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89" creationId="{EBBCD3B8-8FA4-2CC3-CD0E-281B7DC4D7A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0" creationId="{CCED2388-BE73-6171-785C-E2030DD357F0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1" creationId="{82D2632E-B66B-ACCC-8C01-F7774207E8C5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2" creationId="{0DF9E757-7590-DCAF-C331-4492CD77FC0D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3" creationId="{6E141242-7396-1F2E-46FE-054DAEE043F6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4" creationId="{41823735-42B3-EA89-EF7E-37A9C8C4950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5" creationId="{9FAD27E0-0159-13AE-EE32-4F198CD01495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6" creationId="{E9825D0B-2BE8-E15F-3B5C-4F163BD0D90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7" creationId="{0EA62C87-75D5-72A7-2E86-A644DB2A3917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8" creationId="{4140289B-EEB0-7AD6-D093-650CB2829FB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9" creationId="{9CFEF55F-0763-BD89-CF22-509A267E14C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0" creationId="{E6164BB8-A3D3-6CD0-3AC3-25A5E76C5965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1" creationId="{01DF8289-C7CE-A71D-1100-265603FDFEB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2" creationId="{4EB34E39-3811-59F2-C26B-C80F32EA83B2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3" creationId="{99506061-8932-3DFE-BE11-101205CFD920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4" creationId="{777E38D0-B054-1D91-A9B0-157404B739EE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5" creationId="{F3020BC1-0F7F-6282-4550-4CD3BB9CCEE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6" creationId="{C43ACFA2-3396-AF7C-7C68-0E827BD82E7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7" creationId="{4B3FA16A-F5BF-2BB4-96E6-720224720FC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8" creationId="{1DDD4A38-8351-641C-C0D4-4A966B94E2B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9" creationId="{7911F11A-6746-36CB-75F8-FC46E80CDD1F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0" creationId="{A174B1AD-3766-7F5A-6F69-223D384607BE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1" creationId="{38FC0363-DFB9-E3CA-0A0D-071A8156C56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2" creationId="{5E8A66EB-0E35-D0AF-F802-419CF4F77B25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3" creationId="{1A0ADA36-46FA-F622-1D84-CC441A723F20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4" creationId="{6DA78C3E-09C0-F046-F527-F2F4479EFBBF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5" creationId="{15F6888C-CDA7-420F-ADCA-D63BC82435B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6" creationId="{059E3312-BA14-F193-13D2-1F31B3DEF75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7" creationId="{882E194A-D51D-50E6-AF96-88D5B89A99FE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8" creationId="{1F682D75-7C93-8ACE-7C56-7688617C1AC7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9" creationId="{88AF4E7C-8B7B-9E4D-4D6A-E3D15E0ABBF2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20" creationId="{AFD47F9A-B3D9-DA87-C861-632794852C45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21" creationId="{AD28C285-6AFF-89F4-9439-770DE46612C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22" creationId="{7E41247F-F196-F405-C1B6-AE3532BC40B9}"/>
          </ac:spMkLst>
        </pc:spChg>
        <pc:spChg chg="add mod">
          <ac:chgData name="Francisco Valentin Ramirez Cuevas" userId="e79bf063-6348-4b44-8f45-581164b14c81" providerId="ADAL" clId="{F9151DBC-9C35-4067-974F-10BE28910EC5}" dt="2022-11-13T16:16:00.440" v="1623" actId="207"/>
          <ac:spMkLst>
            <pc:docMk/>
            <pc:sldMk cId="4116115746" sldId="326"/>
            <ac:spMk id="359" creationId="{DA4BAD2B-2551-D4D2-E22D-68158F403B8E}"/>
          </ac:spMkLst>
        </pc:spChg>
        <pc:spChg chg="add mod">
          <ac:chgData name="Francisco Valentin Ramirez Cuevas" userId="e79bf063-6348-4b44-8f45-581164b14c81" providerId="ADAL" clId="{F9151DBC-9C35-4067-974F-10BE28910EC5}" dt="2022-11-13T16:41:03.989" v="1770" actId="20577"/>
          <ac:spMkLst>
            <pc:docMk/>
            <pc:sldMk cId="4116115746" sldId="326"/>
            <ac:spMk id="360" creationId="{2A848EE0-6EF8-9E1F-0878-3709265CFD46}"/>
          </ac:spMkLst>
        </pc:spChg>
        <pc:spChg chg="add mod">
          <ac:chgData name="Francisco Valentin Ramirez Cuevas" userId="e79bf063-6348-4b44-8f45-581164b14c81" providerId="ADAL" clId="{F9151DBC-9C35-4067-974F-10BE28910EC5}" dt="2022-11-13T16:31:09.780" v="1750" actId="1076"/>
          <ac:spMkLst>
            <pc:docMk/>
            <pc:sldMk cId="4116115746" sldId="326"/>
            <ac:spMk id="361" creationId="{EACF1B0B-A93D-66DD-7294-99C71070635C}"/>
          </ac:spMkLst>
        </pc:spChg>
        <pc:spChg chg="add mod">
          <ac:chgData name="Francisco Valentin Ramirez Cuevas" userId="e79bf063-6348-4b44-8f45-581164b14c81" providerId="ADAL" clId="{F9151DBC-9C35-4067-974F-10BE28910EC5}" dt="2022-11-13T16:40:51.686" v="1759" actId="20577"/>
          <ac:spMkLst>
            <pc:docMk/>
            <pc:sldMk cId="4116115746" sldId="326"/>
            <ac:spMk id="362" creationId="{E90CA160-FAFD-ADB8-3E5F-329277CC832B}"/>
          </ac:spMkLst>
        </pc:spChg>
        <pc:spChg chg="add mod">
          <ac:chgData name="Francisco Valentin Ramirez Cuevas" userId="e79bf063-6348-4b44-8f45-581164b14c81" providerId="ADAL" clId="{F9151DBC-9C35-4067-974F-10BE28910EC5}" dt="2022-11-13T16:40:48.514" v="1756" actId="20577"/>
          <ac:spMkLst>
            <pc:docMk/>
            <pc:sldMk cId="4116115746" sldId="326"/>
            <ac:spMk id="366" creationId="{E2992D9B-51E5-CBFE-1761-50B4C80BBD44}"/>
          </ac:spMkLst>
        </pc:spChg>
        <pc:spChg chg="add mod">
          <ac:chgData name="Francisco Valentin Ramirez Cuevas" userId="e79bf063-6348-4b44-8f45-581164b14c81" providerId="ADAL" clId="{F9151DBC-9C35-4067-974F-10BE28910EC5}" dt="2022-11-13T16:27:59.499" v="1717" actId="20577"/>
          <ac:spMkLst>
            <pc:docMk/>
            <pc:sldMk cId="4116115746" sldId="326"/>
            <ac:spMk id="367" creationId="{83534C82-73DD-7FE6-7D7A-E9E30338D18D}"/>
          </ac:spMkLst>
        </pc:spChg>
        <pc:spChg chg="add mod">
          <ac:chgData name="Francisco Valentin Ramirez Cuevas" userId="e79bf063-6348-4b44-8f45-581164b14c81" providerId="ADAL" clId="{F9151DBC-9C35-4067-974F-10BE28910EC5}" dt="2022-11-13T16:41:06.939" v="1773" actId="20577"/>
          <ac:spMkLst>
            <pc:docMk/>
            <pc:sldMk cId="4116115746" sldId="326"/>
            <ac:spMk id="368" creationId="{BAAFDF4D-1C30-59F1-D62B-45C8B52068D2}"/>
          </ac:spMkLst>
        </pc:spChg>
        <pc:spChg chg="add mod">
          <ac:chgData name="Francisco Valentin Ramirez Cuevas" userId="e79bf063-6348-4b44-8f45-581164b14c81" providerId="ADAL" clId="{F9151DBC-9C35-4067-974F-10BE28910EC5}" dt="2022-11-13T16:41:00.643" v="1767" actId="20577"/>
          <ac:spMkLst>
            <pc:docMk/>
            <pc:sldMk cId="4116115746" sldId="326"/>
            <ac:spMk id="369" creationId="{CF471E89-4432-8DDC-94F1-D2A0E7852DC8}"/>
          </ac:spMkLst>
        </pc:spChg>
        <pc:spChg chg="add mod">
          <ac:chgData name="Francisco Valentin Ramirez Cuevas" userId="e79bf063-6348-4b44-8f45-581164b14c81" providerId="ADAL" clId="{F9151DBC-9C35-4067-974F-10BE28910EC5}" dt="2022-11-13T16:40:57.192" v="1764" actId="20577"/>
          <ac:spMkLst>
            <pc:docMk/>
            <pc:sldMk cId="4116115746" sldId="326"/>
            <ac:spMk id="370" creationId="{7AADC680-412B-D2DA-E584-82E47D629ABB}"/>
          </ac:spMkLst>
        </pc:spChg>
        <pc:spChg chg="add del mod ord">
          <ac:chgData name="Francisco Valentin Ramirez Cuevas" userId="e79bf063-6348-4b44-8f45-581164b14c81" providerId="ADAL" clId="{F9151DBC-9C35-4067-974F-10BE28910EC5}" dt="2022-11-13T18:58:32.819" v="1816" actId="21"/>
          <ac:spMkLst>
            <pc:docMk/>
            <pc:sldMk cId="4116115746" sldId="326"/>
            <ac:spMk id="371" creationId="{E4A5F44D-7307-E375-67E2-F5506C193DDE}"/>
          </ac:spMkLst>
        </pc:spChg>
        <pc:spChg chg="add mod ord">
          <ac:chgData name="Francisco Valentin Ramirez Cuevas" userId="e79bf063-6348-4b44-8f45-581164b14c81" providerId="ADAL" clId="{F9151DBC-9C35-4067-974F-10BE28910EC5}" dt="2022-11-13T18:58:57.347" v="1819" actId="167"/>
          <ac:spMkLst>
            <pc:docMk/>
            <pc:sldMk cId="4116115746" sldId="326"/>
            <ac:spMk id="372" creationId="{321AEFEB-6EB7-3931-B2EE-003A0DA6D8E2}"/>
          </ac:spMkLst>
        </pc:spChg>
        <pc:grpChg chg="add mod">
          <ac:chgData name="Francisco Valentin Ramirez Cuevas" userId="e79bf063-6348-4b44-8f45-581164b14c81" providerId="ADAL" clId="{F9151DBC-9C35-4067-974F-10BE28910EC5}" dt="2022-11-13T16:31:15.465" v="1752" actId="1076"/>
          <ac:grpSpMkLst>
            <pc:docMk/>
            <pc:sldMk cId="4116115746" sldId="326"/>
            <ac:grpSpMk id="5" creationId="{68546EB9-72B4-5239-53B7-2269B37C9937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07:26.344" v="1505"/>
          <ac:grpSpMkLst>
            <pc:docMk/>
            <pc:sldMk cId="4116115746" sldId="326"/>
            <ac:grpSpMk id="44" creationId="{6E294E70-CF44-B53F-5F9A-1BB932186770}"/>
          </ac:grpSpMkLst>
        </pc:grpChg>
        <pc:grpChg chg="del">
          <ac:chgData name="Francisco Valentin Ramirez Cuevas" userId="e79bf063-6348-4b44-8f45-581164b14c81" providerId="ADAL" clId="{F9151DBC-9C35-4067-974F-10BE28910EC5}" dt="2022-11-13T16:06:05.490" v="1482" actId="478"/>
          <ac:grpSpMkLst>
            <pc:docMk/>
            <pc:sldMk cId="4116115746" sldId="326"/>
            <ac:grpSpMk id="112" creationId="{E2893F3F-F255-C5EF-04E1-0AD88CD2DC92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07:26.344" v="1505"/>
          <ac:grpSpMkLst>
            <pc:docMk/>
            <pc:sldMk cId="4116115746" sldId="326"/>
            <ac:grpSpMk id="153" creationId="{F15FE6D9-023B-B9A6-E6FB-3212078984A1}"/>
          </ac:grpSpMkLst>
        </pc:grpChg>
        <pc:grpChg chg="add del mod topLvl">
          <ac:chgData name="Francisco Valentin Ramirez Cuevas" userId="e79bf063-6348-4b44-8f45-581164b14c81" providerId="ADAL" clId="{F9151DBC-9C35-4067-974F-10BE28910EC5}" dt="2022-11-13T16:08:54.633" v="1525" actId="165"/>
          <ac:grpSpMkLst>
            <pc:docMk/>
            <pc:sldMk cId="4116115746" sldId="326"/>
            <ac:grpSpMk id="182" creationId="{78D39E20-6012-7956-1E33-A14A9A0770F6}"/>
          </ac:grpSpMkLst>
        </pc:grpChg>
        <pc:grpChg chg="del">
          <ac:chgData name="Francisco Valentin Ramirez Cuevas" userId="e79bf063-6348-4b44-8f45-581164b14c81" providerId="ADAL" clId="{F9151DBC-9C35-4067-974F-10BE28910EC5}" dt="2022-11-13T16:06:05.490" v="1482" actId="478"/>
          <ac:grpSpMkLst>
            <pc:docMk/>
            <pc:sldMk cId="4116115746" sldId="326"/>
            <ac:grpSpMk id="248" creationId="{5ADFD45A-EF12-717B-3DBE-3CFED31DCFA8}"/>
          </ac:grpSpMkLst>
        </pc:grpChg>
        <pc:grpChg chg="add del mod topLvl">
          <ac:chgData name="Francisco Valentin Ramirez Cuevas" userId="e79bf063-6348-4b44-8f45-581164b14c81" providerId="ADAL" clId="{F9151DBC-9C35-4067-974F-10BE28910EC5}" dt="2022-11-13T16:08:21.756" v="1520" actId="165"/>
          <ac:grpSpMkLst>
            <pc:docMk/>
            <pc:sldMk cId="4116115746" sldId="326"/>
            <ac:grpSpMk id="323" creationId="{5E2EB988-B1BE-A4FD-A9FB-0FA986CD7A12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08:11.385" v="1516" actId="165"/>
          <ac:grpSpMkLst>
            <pc:docMk/>
            <pc:sldMk cId="4116115746" sldId="326"/>
            <ac:grpSpMk id="338" creationId="{47B10CFF-9E50-A728-0A9A-D09D3AF77843}"/>
          </ac:grpSpMkLst>
        </pc:grpChg>
        <pc:grpChg chg="add del mod ord topLvl">
          <ac:chgData name="Francisco Valentin Ramirez Cuevas" userId="e79bf063-6348-4b44-8f45-581164b14c81" providerId="ADAL" clId="{F9151DBC-9C35-4067-974F-10BE28910EC5}" dt="2022-11-13T16:21:45.863" v="1656" actId="165"/>
          <ac:grpSpMkLst>
            <pc:docMk/>
            <pc:sldMk cId="4116115746" sldId="326"/>
            <ac:grpSpMk id="345" creationId="{12BDDA7A-393C-AE93-4143-85777D8E25B4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11:11.298" v="1553" actId="165"/>
          <ac:grpSpMkLst>
            <pc:docMk/>
            <pc:sldMk cId="4116115746" sldId="326"/>
            <ac:grpSpMk id="352" creationId="{6B2252A3-2303-4FEA-FB10-4DD6CBDE3566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11:11.298" v="1553" actId="165"/>
          <ac:grpSpMkLst>
            <pc:docMk/>
            <pc:sldMk cId="4116115746" sldId="326"/>
            <ac:grpSpMk id="353" creationId="{F69A4E2E-566B-4ABF-C245-B5823965B1BD}"/>
          </ac:grpSpMkLst>
        </pc:grpChg>
        <pc:grpChg chg="add del mod ord topLvl">
          <ac:chgData name="Francisco Valentin Ramirez Cuevas" userId="e79bf063-6348-4b44-8f45-581164b14c81" providerId="ADAL" clId="{F9151DBC-9C35-4067-974F-10BE28910EC5}" dt="2022-11-13T16:14:39.646" v="1606" actId="165"/>
          <ac:grpSpMkLst>
            <pc:docMk/>
            <pc:sldMk cId="4116115746" sldId="326"/>
            <ac:grpSpMk id="354" creationId="{1CA13E05-F2DF-B9A5-5EE9-A0970CE19E67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13:36.951" v="1596" actId="165"/>
          <ac:grpSpMkLst>
            <pc:docMk/>
            <pc:sldMk cId="4116115746" sldId="326"/>
            <ac:grpSpMk id="355" creationId="{BD66DFE0-F719-D1F9-E87A-15DF42B89584}"/>
          </ac:grpSpMkLst>
        </pc:grpChg>
        <pc:grpChg chg="add mod">
          <ac:chgData name="Francisco Valentin Ramirez Cuevas" userId="e79bf063-6348-4b44-8f45-581164b14c81" providerId="ADAL" clId="{F9151DBC-9C35-4067-974F-10BE28910EC5}" dt="2022-11-13T16:14:49.561" v="1610" actId="338"/>
          <ac:grpSpMkLst>
            <pc:docMk/>
            <pc:sldMk cId="4116115746" sldId="326"/>
            <ac:grpSpMk id="356" creationId="{E3A18DE3-C25C-2E48-7475-54482B6245A7}"/>
          </ac:grpSpMkLst>
        </pc:grpChg>
        <pc:grpChg chg="add del mod topLvl">
          <ac:chgData name="Francisco Valentin Ramirez Cuevas" userId="e79bf063-6348-4b44-8f45-581164b14c81" providerId="ADAL" clId="{F9151DBC-9C35-4067-974F-10BE28910EC5}" dt="2022-11-13T16:23:05.715" v="1703" actId="478"/>
          <ac:grpSpMkLst>
            <pc:docMk/>
            <pc:sldMk cId="4116115746" sldId="326"/>
            <ac:grpSpMk id="357" creationId="{8E5D0C6A-6FA0-7BCA-6753-498C7592C540}"/>
          </ac:grpSpMkLst>
        </pc:grpChg>
        <pc:grpChg chg="add del mod topLvl">
          <ac:chgData name="Francisco Valentin Ramirez Cuevas" userId="e79bf063-6348-4b44-8f45-581164b14c81" providerId="ADAL" clId="{F9151DBC-9C35-4067-974F-10BE28910EC5}" dt="2022-11-13T16:23:08.737" v="1704" actId="478"/>
          <ac:grpSpMkLst>
            <pc:docMk/>
            <pc:sldMk cId="4116115746" sldId="326"/>
            <ac:grpSpMk id="358" creationId="{4035ABDC-44AC-93A5-E1C9-677F0990A06B}"/>
          </ac:grpSpMkLst>
        </pc:grpChg>
        <pc:grpChg chg="add mod">
          <ac:chgData name="Francisco Valentin Ramirez Cuevas" userId="e79bf063-6348-4b44-8f45-581164b14c81" providerId="ADAL" clId="{F9151DBC-9C35-4067-974F-10BE28910EC5}" dt="2022-11-13T16:20:32.145" v="1641" actId="164"/>
          <ac:grpSpMkLst>
            <pc:docMk/>
            <pc:sldMk cId="4116115746" sldId="326"/>
            <ac:grpSpMk id="363" creationId="{05EBC18E-209F-604B-BEC2-B36503E0E43B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21:25.448" v="1653" actId="165"/>
          <ac:grpSpMkLst>
            <pc:docMk/>
            <pc:sldMk cId="4116115746" sldId="326"/>
            <ac:grpSpMk id="364" creationId="{FAE0D910-D2BE-7DD1-2597-F3E4AAFFF68E}"/>
          </ac:grpSpMkLst>
        </pc:grpChg>
        <pc:grpChg chg="add mod">
          <ac:chgData name="Francisco Valentin Ramirez Cuevas" userId="e79bf063-6348-4b44-8f45-581164b14c81" providerId="ADAL" clId="{F9151DBC-9C35-4067-974F-10BE28910EC5}" dt="2022-11-13T16:22:46.210" v="1686" actId="14100"/>
          <ac:grpSpMkLst>
            <pc:docMk/>
            <pc:sldMk cId="4116115746" sldId="326"/>
            <ac:grpSpMk id="365" creationId="{89ABC0FD-CE04-8B1D-F3EC-D6711AA507A4}"/>
          </ac:grpSpMkLst>
        </pc:grpChg>
        <pc:cxnChg chg="add del mod">
          <ac:chgData name="Francisco Valentin Ramirez Cuevas" userId="e79bf063-6348-4b44-8f45-581164b14c81" providerId="ADAL" clId="{F9151DBC-9C35-4067-974F-10BE28910EC5}" dt="2022-11-13T16:11:54.585" v="1563" actId="478"/>
          <ac:cxnSpMkLst>
            <pc:docMk/>
            <pc:sldMk cId="4116115746" sldId="326"/>
            <ac:cxnSpMk id="18" creationId="{F525F95C-A267-0F15-969C-4A8F66A72FF6}"/>
          </ac:cxnSpMkLst>
        </pc:cxnChg>
        <pc:cxnChg chg="add del mod">
          <ac:chgData name="Francisco Valentin Ramirez Cuevas" userId="e79bf063-6348-4b44-8f45-581164b14c81" providerId="ADAL" clId="{F9151DBC-9C35-4067-974F-10BE28910EC5}" dt="2022-11-13T16:11:52.648" v="1561" actId="478"/>
          <ac:cxnSpMkLst>
            <pc:docMk/>
            <pc:sldMk cId="4116115746" sldId="326"/>
            <ac:cxnSpMk id="19" creationId="{4E66456E-AD30-DC4D-2A94-4EA5BAE0356D}"/>
          </ac:cxnSpMkLst>
        </pc:cxnChg>
        <pc:cxnChg chg="add mod ord">
          <ac:chgData name="Francisco Valentin Ramirez Cuevas" userId="e79bf063-6348-4b44-8f45-581164b14c81" providerId="ADAL" clId="{F9151DBC-9C35-4067-974F-10BE28910EC5}" dt="2022-11-13T16:12:10.920" v="1568" actId="1076"/>
          <ac:cxnSpMkLst>
            <pc:docMk/>
            <pc:sldMk cId="4116115746" sldId="326"/>
            <ac:cxnSpMk id="22" creationId="{1640C92A-5607-E384-DCFC-386CA9A34EDC}"/>
          </ac:cxnSpMkLst>
        </pc:cxnChg>
        <pc:cxnChg chg="add mod ord">
          <ac:chgData name="Francisco Valentin Ramirez Cuevas" userId="e79bf063-6348-4b44-8f45-581164b14c81" providerId="ADAL" clId="{F9151DBC-9C35-4067-974F-10BE28910EC5}" dt="2022-11-13T16:12:15.297" v="1569" actId="1076"/>
          <ac:cxnSpMkLst>
            <pc:docMk/>
            <pc:sldMk cId="4116115746" sldId="326"/>
            <ac:cxnSpMk id="23" creationId="{A90B144F-02E0-7675-A0DE-A298CB411045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24" creationId="{C2B6373A-6D18-E353-D706-6E0F381D3655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25" creationId="{5F07ED75-8878-D255-33DC-0B9678EB58FE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26" creationId="{B1790118-6FD5-BB6F-B3F4-75E7A69141A5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27" creationId="{530212AB-73A6-D796-22A9-247D9897B1A3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28" creationId="{635647ED-FB13-4CEE-C3F9-6E1F359E30CC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29" creationId="{1FBD6364-E5CB-1FD2-1872-DF9555CF63B4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0" creationId="{309B2DE7-E661-D22B-8496-747A717052FE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1" creationId="{C3F0036C-2275-7C66-4EFD-1FA344D4D16D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2" creationId="{B1EF8259-2A74-9C5C-5779-AE31B1EB00CC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3" creationId="{FDD744F6-03F0-0814-6988-D4ACD6F2C678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4" creationId="{F6CCC981-07C9-FF48-A800-4444E924CA3D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5" creationId="{B88F3BFF-8607-1C68-65EC-8A9F3EA8A0B4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6" creationId="{CE7DB2DC-3674-B8CA-D84B-32F9C72F4542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7" creationId="{5FFB0A28-5C20-C1F8-C848-A1F2D520E024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8" creationId="{DD272544-E999-48E1-8C85-5242385A2F87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9" creationId="{15FC88DF-0542-B397-8B73-DF40A2398A09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40" creationId="{C37E03F8-BD25-FB5B-0B84-9EBC40BE0786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41" creationId="{97147A55-F5D8-A4F6-71C3-9489E14C1A2E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42" creationId="{269263B6-FFE2-19B9-0712-E9B9738425EF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43" creationId="{609D843F-F294-8815-966D-FFC8F07B9CAD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56" creationId="{CAE9DA9D-F18B-CDA7-6D38-CFEF15189DBD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59" creationId="{2814A117-2EB0-B825-A466-57DA03E623F4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60" creationId="{4ED9465E-2FE5-6484-D625-188304F0FE5F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62" creationId="{686B9F6E-158E-8BEC-96D7-2099F111B66A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65" creationId="{8F9F3C88-C116-AC0C-A7AB-AAD3284DBB9E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2" creationId="{76B3F7D5-4F0B-F0A6-A2B8-0E61BF638B84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4" creationId="{CCB1524D-7082-E752-6512-7BF61F8FB24E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5" creationId="{C57F90B5-CFE9-9DF5-A037-F9E1D2C17EFD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6" creationId="{D4BC24E7-BC8B-8C73-6CF8-1ADDE5DFF570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7" creationId="{4DC88E53-1E51-09BE-FC32-4A0BE6201BBC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8" creationId="{644105BB-4181-AC8C-FF76-28190DD86F9E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9" creationId="{AC0CCCA4-AD3C-6030-F946-D79B83CE9FFC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80" creationId="{2CDD3AC9-3593-A87A-3DCD-730F16CFFDC3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81" creationId="{8B59A2E9-97F6-8BD7-E010-B31047B2B784}"/>
          </ac:cxnSpMkLst>
        </pc:cxnChg>
        <pc:cxnChg chg="del mod">
          <ac:chgData name="Francisco Valentin Ramirez Cuevas" userId="e79bf063-6348-4b44-8f45-581164b14c81" providerId="ADAL" clId="{F9151DBC-9C35-4067-974F-10BE28910EC5}" dt="2022-11-13T16:06:05.490" v="1482" actId="478"/>
          <ac:cxnSpMkLst>
            <pc:docMk/>
            <pc:sldMk cId="4116115746" sldId="326"/>
            <ac:cxnSpMk id="264" creationId="{E2BD77AA-701D-E84F-E0D5-E2E58028C8C3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08:28.458" v="1523" actId="478"/>
          <ac:cxnSpMkLst>
            <pc:docMk/>
            <pc:sldMk cId="4116115746" sldId="326"/>
            <ac:cxnSpMk id="324" creationId="{A7BE2214-4A07-C4E2-B36E-F7BE0FAB0AF8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08:27.146" v="1522" actId="478"/>
          <ac:cxnSpMkLst>
            <pc:docMk/>
            <pc:sldMk cId="4116115746" sldId="326"/>
            <ac:cxnSpMk id="325" creationId="{F3B919ED-E6AD-CEBD-1852-F06A09726872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08:25.352" v="1521" actId="478"/>
          <ac:cxnSpMkLst>
            <pc:docMk/>
            <pc:sldMk cId="4116115746" sldId="326"/>
            <ac:cxnSpMk id="326" creationId="{1A7F94B0-4992-2EE1-D50B-43E50041FDA8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11:21.335" v="1555" actId="478"/>
          <ac:cxnSpMkLst>
            <pc:docMk/>
            <pc:sldMk cId="4116115746" sldId="326"/>
            <ac:cxnSpMk id="327" creationId="{F9FB9615-76AB-BACE-26D9-DAD2E7C46C77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14:43.652" v="1608" actId="478"/>
          <ac:cxnSpMkLst>
            <pc:docMk/>
            <pc:sldMk cId="4116115746" sldId="326"/>
            <ac:cxnSpMk id="328" creationId="{A30A5B7D-A2ED-C034-0318-670678566054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23:08.737" v="1704" actId="478"/>
          <ac:cxnSpMkLst>
            <pc:docMk/>
            <pc:sldMk cId="4116115746" sldId="326"/>
            <ac:cxnSpMk id="329" creationId="{7F5822CA-7077-4C92-1326-48B1CA8198FF}"/>
          </ac:cxnSpMkLst>
        </pc:cxnChg>
        <pc:cxnChg chg="mod topLvl">
          <ac:chgData name="Francisco Valentin Ramirez Cuevas" userId="e79bf063-6348-4b44-8f45-581164b14c81" providerId="ADAL" clId="{F9151DBC-9C35-4067-974F-10BE28910EC5}" dt="2022-11-13T16:23:08.737" v="1704" actId="478"/>
          <ac:cxnSpMkLst>
            <pc:docMk/>
            <pc:sldMk cId="4116115746" sldId="326"/>
            <ac:cxnSpMk id="330" creationId="{1FB218B6-ED4C-18B3-0CA7-DEBF4E48459D}"/>
          </ac:cxnSpMkLst>
        </pc:cxnChg>
        <pc:cxnChg chg="mod topLvl">
          <ac:chgData name="Francisco Valentin Ramirez Cuevas" userId="e79bf063-6348-4b44-8f45-581164b14c81" providerId="ADAL" clId="{F9151DBC-9C35-4067-974F-10BE28910EC5}" dt="2022-11-13T16:23:05.715" v="1703" actId="478"/>
          <ac:cxnSpMkLst>
            <pc:docMk/>
            <pc:sldMk cId="4116115746" sldId="326"/>
            <ac:cxnSpMk id="331" creationId="{D13C27E4-8C3E-12F4-C2BA-DF944D7F75EC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23:05.715" v="1703" actId="478"/>
          <ac:cxnSpMkLst>
            <pc:docMk/>
            <pc:sldMk cId="4116115746" sldId="326"/>
            <ac:cxnSpMk id="332" creationId="{1F928CE7-979B-67CF-1FBF-83DD552F48AF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14:42.510" v="1607" actId="478"/>
          <ac:cxnSpMkLst>
            <pc:docMk/>
            <pc:sldMk cId="4116115746" sldId="326"/>
            <ac:cxnSpMk id="333" creationId="{2213EB10-9F8F-DF88-F309-057EF2FB2CBF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11:19.932" v="1554" actId="478"/>
          <ac:cxnSpMkLst>
            <pc:docMk/>
            <pc:sldMk cId="4116115746" sldId="326"/>
            <ac:cxnSpMk id="334" creationId="{F061495B-45A0-E46A-29DE-BBAAD8E5E89E}"/>
          </ac:cxnSpMkLst>
        </pc:cxnChg>
        <pc:cxnChg chg="del mod">
          <ac:chgData name="Francisco Valentin Ramirez Cuevas" userId="e79bf063-6348-4b44-8f45-581164b14c81" providerId="ADAL" clId="{F9151DBC-9C35-4067-974F-10BE28910EC5}" dt="2022-11-13T16:08:14.359" v="1517" actId="478"/>
          <ac:cxnSpMkLst>
            <pc:docMk/>
            <pc:sldMk cId="4116115746" sldId="326"/>
            <ac:cxnSpMk id="335" creationId="{CF0EBE39-56F9-0441-D902-78005316159B}"/>
          </ac:cxnSpMkLst>
        </pc:cxnChg>
        <pc:cxnChg chg="del mod">
          <ac:chgData name="Francisco Valentin Ramirez Cuevas" userId="e79bf063-6348-4b44-8f45-581164b14c81" providerId="ADAL" clId="{F9151DBC-9C35-4067-974F-10BE28910EC5}" dt="2022-11-13T16:08:16.327" v="1518" actId="478"/>
          <ac:cxnSpMkLst>
            <pc:docMk/>
            <pc:sldMk cId="4116115746" sldId="326"/>
            <ac:cxnSpMk id="336" creationId="{22CE5AB6-6BA9-67AA-A575-4DE0DB9DFA18}"/>
          </ac:cxnSpMkLst>
        </pc:cxnChg>
        <pc:cxnChg chg="del mod">
          <ac:chgData name="Francisco Valentin Ramirez Cuevas" userId="e79bf063-6348-4b44-8f45-581164b14c81" providerId="ADAL" clId="{F9151DBC-9C35-4067-974F-10BE28910EC5}" dt="2022-11-13T16:08:18.445" v="1519" actId="478"/>
          <ac:cxnSpMkLst>
            <pc:docMk/>
            <pc:sldMk cId="4116115746" sldId="326"/>
            <ac:cxnSpMk id="337" creationId="{279FBB6D-7DD7-25BA-9526-6D44DC8358DB}"/>
          </ac:cxnSpMkLst>
        </pc:cxnChg>
      </pc:sldChg>
      <pc:sldChg chg="delSp modSp add del mod">
        <pc:chgData name="Francisco Valentin Ramirez Cuevas" userId="e79bf063-6348-4b44-8f45-581164b14c81" providerId="ADAL" clId="{F9151DBC-9C35-4067-974F-10BE28910EC5}" dt="2022-11-13T18:58:49.788" v="1817" actId="47"/>
        <pc:sldMkLst>
          <pc:docMk/>
          <pc:sldMk cId="1315566684" sldId="327"/>
        </pc:sldMkLst>
        <pc:spChg chg="del">
          <ac:chgData name="Francisco Valentin Ramirez Cuevas" userId="e79bf063-6348-4b44-8f45-581164b14c81" providerId="ADAL" clId="{F9151DBC-9C35-4067-974F-10BE28910EC5}" dt="2022-11-13T16:07:08.088" v="1501" actId="21"/>
          <ac:spMkLst>
            <pc:docMk/>
            <pc:sldMk cId="1315566684" sldId="327"/>
            <ac:spMk id="7" creationId="{C45E311B-5A60-C614-E59A-19AFC29A56BB}"/>
          </ac:spMkLst>
        </pc:spChg>
        <pc:spChg chg="del">
          <ac:chgData name="Francisco Valentin Ramirez Cuevas" userId="e79bf063-6348-4b44-8f45-581164b14c81" providerId="ADAL" clId="{F9151DBC-9C35-4067-974F-10BE28910EC5}" dt="2022-11-13T16:06:32.910" v="1495" actId="478"/>
          <ac:spMkLst>
            <pc:docMk/>
            <pc:sldMk cId="1315566684" sldId="327"/>
            <ac:spMk id="237" creationId="{8BFF5D54-3278-7EDF-667E-2BB2583AE5E6}"/>
          </ac:spMkLst>
        </pc:spChg>
        <pc:spChg chg="del">
          <ac:chgData name="Francisco Valentin Ramirez Cuevas" userId="e79bf063-6348-4b44-8f45-581164b14c81" providerId="ADAL" clId="{F9151DBC-9C35-4067-974F-10BE28910EC5}" dt="2022-11-13T16:06:30.365" v="1493" actId="478"/>
          <ac:spMkLst>
            <pc:docMk/>
            <pc:sldMk cId="1315566684" sldId="327"/>
            <ac:spMk id="268" creationId="{FCD6CA12-F4BE-8AB4-8453-0DE1A2C7CE19}"/>
          </ac:spMkLst>
        </pc:spChg>
        <pc:spChg chg="del">
          <ac:chgData name="Francisco Valentin Ramirez Cuevas" userId="e79bf063-6348-4b44-8f45-581164b14c81" providerId="ADAL" clId="{F9151DBC-9C35-4067-974F-10BE28910EC5}" dt="2022-11-13T16:06:28.594" v="1492" actId="478"/>
          <ac:spMkLst>
            <pc:docMk/>
            <pc:sldMk cId="1315566684" sldId="327"/>
            <ac:spMk id="271" creationId="{07C42955-6842-D0F6-03C0-F4C68C8EC266}"/>
          </ac:spMkLst>
        </pc:spChg>
        <pc:grpChg chg="mod">
          <ac:chgData name="Francisco Valentin Ramirez Cuevas" userId="e79bf063-6348-4b44-8f45-581164b14c81" providerId="ADAL" clId="{F9151DBC-9C35-4067-974F-10BE28910EC5}" dt="2022-11-13T16:07:04.924" v="1500" actId="1076"/>
          <ac:grpSpMkLst>
            <pc:docMk/>
            <pc:sldMk cId="1315566684" sldId="327"/>
            <ac:grpSpMk id="248" creationId="{5ADFD45A-EF12-717B-3DBE-3CFED31DCFA8}"/>
          </ac:grpSpMkLst>
        </pc:grpChg>
        <pc:cxnChg chg="del">
          <ac:chgData name="Francisco Valentin Ramirez Cuevas" userId="e79bf063-6348-4b44-8f45-581164b14c81" providerId="ADAL" clId="{F9151DBC-9C35-4067-974F-10BE28910EC5}" dt="2022-11-13T16:06:31.135" v="1494" actId="478"/>
          <ac:cxnSpMkLst>
            <pc:docMk/>
            <pc:sldMk cId="1315566684" sldId="327"/>
            <ac:cxnSpMk id="264" creationId="{E2BD77AA-701D-E84F-E0D5-E2E58028C8C3}"/>
          </ac:cxnSpMkLst>
        </pc:cxnChg>
      </pc:sldChg>
      <pc:sldChg chg="modSp add mod">
        <pc:chgData name="Francisco Valentin Ramirez Cuevas" userId="e79bf063-6348-4b44-8f45-581164b14c81" providerId="ADAL" clId="{F9151DBC-9C35-4067-974F-10BE28910EC5}" dt="2022-11-13T20:06:22.098" v="1877" actId="20577"/>
        <pc:sldMkLst>
          <pc:docMk/>
          <pc:sldMk cId="2943035064" sldId="327"/>
        </pc:sldMkLst>
        <pc:spChg chg="mod">
          <ac:chgData name="Francisco Valentin Ramirez Cuevas" userId="e79bf063-6348-4b44-8f45-581164b14c81" providerId="ADAL" clId="{F9151DBC-9C35-4067-974F-10BE28910EC5}" dt="2022-11-13T20:06:08.899" v="1873" actId="1037"/>
          <ac:spMkLst>
            <pc:docMk/>
            <pc:sldMk cId="2943035064" sldId="327"/>
            <ac:spMk id="3" creationId="{DEFA0794-7632-587D-241E-E559C2EF2AC8}"/>
          </ac:spMkLst>
        </pc:spChg>
        <pc:spChg chg="mod">
          <ac:chgData name="Francisco Valentin Ramirez Cuevas" userId="e79bf063-6348-4b44-8f45-581164b14c81" providerId="ADAL" clId="{F9151DBC-9C35-4067-974F-10BE28910EC5}" dt="2022-11-13T20:06:15.026" v="1875" actId="20577"/>
          <ac:spMkLst>
            <pc:docMk/>
            <pc:sldMk cId="2943035064" sldId="327"/>
            <ac:spMk id="16" creationId="{8627BC96-CDBD-A9E9-7E1E-4C6ED4A3F778}"/>
          </ac:spMkLst>
        </pc:spChg>
        <pc:spChg chg="mod">
          <ac:chgData name="Francisco Valentin Ramirez Cuevas" userId="e79bf063-6348-4b44-8f45-581164b14c81" providerId="ADAL" clId="{F9151DBC-9C35-4067-974F-10BE28910EC5}" dt="2022-11-13T20:06:08.899" v="1873" actId="1037"/>
          <ac:spMkLst>
            <pc:docMk/>
            <pc:sldMk cId="2943035064" sldId="327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20:06:22.098" v="1877" actId="20577"/>
          <ac:spMkLst>
            <pc:docMk/>
            <pc:sldMk cId="2943035064" sldId="327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20:06:08.899" v="1873" actId="1037"/>
          <ac:cxnSpMkLst>
            <pc:docMk/>
            <pc:sldMk cId="2943035064" sldId="327"/>
            <ac:cxnSpMk id="4" creationId="{153EE868-7C21-5873-6F96-A2F5729404CD}"/>
          </ac:cxnSpMkLst>
        </pc:cxnChg>
        <pc:cxnChg chg="mod">
          <ac:chgData name="Francisco Valentin Ramirez Cuevas" userId="e79bf063-6348-4b44-8f45-581164b14c81" providerId="ADAL" clId="{F9151DBC-9C35-4067-974F-10BE28910EC5}" dt="2022-11-13T20:06:08.899" v="1873" actId="1037"/>
          <ac:cxnSpMkLst>
            <pc:docMk/>
            <pc:sldMk cId="2943035064" sldId="327"/>
            <ac:cxnSpMk id="264" creationId="{E2BD77AA-701D-E84F-E0D5-E2E58028C8C3}"/>
          </ac:cxnSpMkLst>
        </pc:cxnChg>
      </pc:sldChg>
    </pc:docChg>
  </pc:docChgLst>
  <pc:docChgLst>
    <pc:chgData name="Francisco Valentin Ramirez Cuevas" userId="e79bf063-6348-4b44-8f45-581164b14c81" providerId="ADAL" clId="{7812F05B-5A5B-4694-857A-BFD59020F1B1}"/>
    <pc:docChg chg="undo redo custSel addSld delSld modSld">
      <pc:chgData name="Francisco Valentin Ramirez Cuevas" userId="e79bf063-6348-4b44-8f45-581164b14c81" providerId="ADAL" clId="{7812F05B-5A5B-4694-857A-BFD59020F1B1}" dt="2022-09-05T19:16:43.250" v="388" actId="404"/>
      <pc:docMkLst>
        <pc:docMk/>
      </pc:docMkLst>
      <pc:sldChg chg="addSp delSp add">
        <pc:chgData name="Francisco Valentin Ramirez Cuevas" userId="e79bf063-6348-4b44-8f45-581164b14c81" providerId="ADAL" clId="{7812F05B-5A5B-4694-857A-BFD59020F1B1}" dt="2022-08-17T20:55:55.583" v="4"/>
        <pc:sldMkLst>
          <pc:docMk/>
          <pc:sldMk cId="2680790321" sldId="260"/>
        </pc:sldMkLst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6" creationId="{8E6F4ABA-A6D0-7A17-EED9-8A861D257AC7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8" creationId="{DA92265B-02F0-26CD-FBC9-52F0C873893E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9" creationId="{77DA1C0B-1C7C-07BB-97F8-F6DA987CAFBC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0" creationId="{003B00A1-F5FE-DF07-3820-4CB28AB1AAB2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1" creationId="{A976E85D-9313-803D-0FF2-2CBB32AB0EC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2" creationId="{F06F5A27-12F9-6E64-BD9C-161BE6BEAD3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3" creationId="{42DAD19E-483B-5DA3-EA43-F08948BB1798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4" creationId="{601F0670-2536-A323-FA25-FDE050A695B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5" creationId="{93ED9B95-7781-3939-194F-56F7608B976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6" creationId="{2CEF4D75-7664-B02C-0A80-180D4994AB3E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7" creationId="{F27140E4-AA9B-6E82-4166-7054A4580760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8" creationId="{C682E232-D2FB-82DB-B847-4A9F3C61A399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9" creationId="{A61FB58D-C966-BAEB-4718-C6A1E96C5C10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0" creationId="{D3FCC4AB-300F-198A-29EE-EEB62DDD529F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1" creationId="{CBB6B6FE-1EA1-67FD-F45D-62B5005BFC93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2" creationId="{DA6178CC-B180-FBBD-FDB7-281C0FA2EA2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3" creationId="{C688C7F6-7909-514C-FBAD-164E6DD764ED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4" creationId="{4019E980-5FFC-D0BB-D08C-D85707EC90FD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31" creationId="{C236E08A-A853-E10E-FFE6-70758FB0E3A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32" creationId="{7607AF76-75A2-B712-EA41-522637F9202C}"/>
          </ac:spMkLst>
        </pc:spChg>
        <pc:picChg chg="add del">
          <ac:chgData name="Francisco Valentin Ramirez Cuevas" userId="e79bf063-6348-4b44-8f45-581164b14c81" providerId="ADAL" clId="{7812F05B-5A5B-4694-857A-BFD59020F1B1}" dt="2022-08-17T20:55:54.466" v="3"/>
          <ac:picMkLst>
            <pc:docMk/>
            <pc:sldMk cId="2680790321" sldId="260"/>
            <ac:picMk id="2" creationId="{1FE8708D-059F-4346-BAF5-0DE44A11B636}"/>
          </ac:picMkLst>
        </pc:picChg>
        <pc:picChg chg="del">
          <ac:chgData name="Francisco Valentin Ramirez Cuevas" userId="e79bf063-6348-4b44-8f45-581164b14c81" providerId="ADAL" clId="{7812F05B-5A5B-4694-857A-BFD59020F1B1}" dt="2022-08-17T20:55:37.266" v="1" actId="478"/>
          <ac:picMkLst>
            <pc:docMk/>
            <pc:sldMk cId="2680790321" sldId="260"/>
            <ac:picMk id="4" creationId="{7CE3C2D4-F950-039F-0B76-49C779627518}"/>
          </ac:picMkLst>
        </pc:picChg>
        <pc:picChg chg="add">
          <ac:chgData name="Francisco Valentin Ramirez Cuevas" userId="e79bf063-6348-4b44-8f45-581164b14c81" providerId="ADAL" clId="{7812F05B-5A5B-4694-857A-BFD59020F1B1}" dt="2022-08-17T20:55:55.583" v="4"/>
          <ac:picMkLst>
            <pc:docMk/>
            <pc:sldMk cId="2680790321" sldId="260"/>
            <ac:picMk id="5" creationId="{1B708DD9-5BA0-4D3E-B595-4B94E1013BAE}"/>
          </ac:picMkLst>
        </pc:picChg>
        <pc:cxnChg chg="del">
          <ac:chgData name="Francisco Valentin Ramirez Cuevas" userId="e79bf063-6348-4b44-8f45-581164b14c81" providerId="ADAL" clId="{7812F05B-5A5B-4694-857A-BFD59020F1B1}" dt="2022-08-17T20:55:37.266" v="1" actId="478"/>
          <ac:cxnSpMkLst>
            <pc:docMk/>
            <pc:sldMk cId="2680790321" sldId="260"/>
            <ac:cxnSpMk id="3" creationId="{F76E7795-F9DF-E463-69C4-CB92AD90EEFF}"/>
          </ac:cxnSpMkLst>
        </pc:cxnChg>
        <pc:cxnChg chg="del">
          <ac:chgData name="Francisco Valentin Ramirez Cuevas" userId="e79bf063-6348-4b44-8f45-581164b14c81" providerId="ADAL" clId="{7812F05B-5A5B-4694-857A-BFD59020F1B1}" dt="2022-08-17T20:55:37.266" v="1" actId="478"/>
          <ac:cxnSpMkLst>
            <pc:docMk/>
            <pc:sldMk cId="2680790321" sldId="260"/>
            <ac:cxnSpMk id="25" creationId="{33E27E92-7AFB-0C45-00D0-CFD626E3DAF7}"/>
          </ac:cxnSpMkLst>
        </pc:cxnChg>
      </pc:sldChg>
      <pc:sldChg chg="addSp delSp">
        <pc:chgData name="Francisco Valentin Ramirez Cuevas" userId="e79bf063-6348-4b44-8f45-581164b14c81" providerId="ADAL" clId="{7812F05B-5A5B-4694-857A-BFD59020F1B1}" dt="2022-08-29T17:58:01.213" v="33" actId="478"/>
        <pc:sldMkLst>
          <pc:docMk/>
          <pc:sldMk cId="63614856" sldId="265"/>
        </pc:sldMkLst>
        <pc:picChg chg="add del">
          <ac:chgData name="Francisco Valentin Ramirez Cuevas" userId="e79bf063-6348-4b44-8f45-581164b14c81" providerId="ADAL" clId="{7812F05B-5A5B-4694-857A-BFD59020F1B1}" dt="2022-08-29T17:58:01.213" v="33" actId="478"/>
          <ac:picMkLst>
            <pc:docMk/>
            <pc:sldMk cId="63614856" sldId="265"/>
            <ac:picMk id="4" creationId="{C0C971B5-A798-E7E4-E3B4-91A34A3B185A}"/>
          </ac:picMkLst>
        </pc:picChg>
      </pc:sldChg>
      <pc:sldChg chg="addSp delSp modSp add del">
        <pc:chgData name="Francisco Valentin Ramirez Cuevas" userId="e79bf063-6348-4b44-8f45-581164b14c81" providerId="ADAL" clId="{7812F05B-5A5B-4694-857A-BFD59020F1B1}" dt="2022-08-29T19:38:15.404" v="331" actId="2062"/>
        <pc:sldMkLst>
          <pc:docMk/>
          <pc:sldMk cId="2448255599" sldId="268"/>
        </pc:sldMkLst>
        <pc:graphicFrameChg chg="add del mod modGraphic">
          <ac:chgData name="Francisco Valentin Ramirez Cuevas" userId="e79bf063-6348-4b44-8f45-581164b14c81" providerId="ADAL" clId="{7812F05B-5A5B-4694-857A-BFD59020F1B1}" dt="2022-08-29T18:10:03.694" v="215" actId="14100"/>
          <ac:graphicFrameMkLst>
            <pc:docMk/>
            <pc:sldMk cId="2448255599" sldId="268"/>
            <ac:graphicFrameMk id="3" creationId="{2205A12D-890F-42B5-B64F-433E025FE509}"/>
          </ac:graphicFrameMkLst>
        </pc:graphicFrameChg>
        <pc:graphicFrameChg chg="add mod modGraphic">
          <ac:chgData name="Francisco Valentin Ramirez Cuevas" userId="e79bf063-6348-4b44-8f45-581164b14c81" providerId="ADAL" clId="{7812F05B-5A5B-4694-857A-BFD59020F1B1}" dt="2022-08-29T19:38:15.404" v="331" actId="2062"/>
          <ac:graphicFrameMkLst>
            <pc:docMk/>
            <pc:sldMk cId="2448255599" sldId="268"/>
            <ac:graphicFrameMk id="4" creationId="{FE8B98F9-8483-4AC1-80EE-782A6B36CEF9}"/>
          </ac:graphicFrameMkLst>
        </pc:graphicFrameChg>
        <pc:picChg chg="add del">
          <ac:chgData name="Francisco Valentin Ramirez Cuevas" userId="e79bf063-6348-4b44-8f45-581164b14c81" providerId="ADAL" clId="{7812F05B-5A5B-4694-857A-BFD59020F1B1}" dt="2022-08-29T17:58:01.543" v="35" actId="478"/>
          <ac:picMkLst>
            <pc:docMk/>
            <pc:sldMk cId="2448255599" sldId="268"/>
            <ac:picMk id="2" creationId="{83EDD5EE-2B62-D7F5-2F8B-167F85AA9970}"/>
          </ac:picMkLst>
        </pc:picChg>
      </pc:sldChg>
      <pc:sldChg chg="modSp add">
        <pc:chgData name="Francisco Valentin Ramirez Cuevas" userId="e79bf063-6348-4b44-8f45-581164b14c81" providerId="ADAL" clId="{7812F05B-5A5B-4694-857A-BFD59020F1B1}" dt="2022-09-05T19:16:43.250" v="388" actId="404"/>
        <pc:sldMkLst>
          <pc:docMk/>
          <pc:sldMk cId="1793690075" sldId="273"/>
        </pc:sldMkLst>
        <pc:graphicFrameChg chg="mod modGraphic">
          <ac:chgData name="Francisco Valentin Ramirez Cuevas" userId="e79bf063-6348-4b44-8f45-581164b14c81" providerId="ADAL" clId="{7812F05B-5A5B-4694-857A-BFD59020F1B1}" dt="2022-09-05T19:16:43.250" v="388" actId="404"/>
          <ac:graphicFrameMkLst>
            <pc:docMk/>
            <pc:sldMk cId="1793690075" sldId="273"/>
            <ac:graphicFrameMk id="4" creationId="{FE8B98F9-8483-4AC1-80EE-782A6B36CEF9}"/>
          </ac:graphicFrameMkLst>
        </pc:graphicFrameChg>
      </pc:sldChg>
    </pc:docChg>
  </pc:docChgLst>
  <pc:docChgLst>
    <pc:chgData name="Francisco Valentin Ramirez Cuevas" userId="e79bf063-6348-4b44-8f45-581164b14c81" providerId="ADAL" clId="{99D2407E-1BF1-4F62-8854-BCB28F0C5AD5}"/>
    <pc:docChg chg="undo custSel addSld modSld">
      <pc:chgData name="Francisco Valentin Ramirez Cuevas" userId="e79bf063-6348-4b44-8f45-581164b14c81" providerId="ADAL" clId="{99D2407E-1BF1-4F62-8854-BCB28F0C5AD5}" dt="2022-10-24T02:48:59.962" v="296"/>
      <pc:docMkLst>
        <pc:docMk/>
      </pc:docMkLst>
      <pc:sldChg chg="addSp delSp modSp add mod">
        <pc:chgData name="Francisco Valentin Ramirez Cuevas" userId="e79bf063-6348-4b44-8f45-581164b14c81" providerId="ADAL" clId="{99D2407E-1BF1-4F62-8854-BCB28F0C5AD5}" dt="2022-10-23T16:21:04.870" v="77" actId="2085"/>
        <pc:sldMkLst>
          <pc:docMk/>
          <pc:sldMk cId="447995240" sldId="295"/>
        </pc:sldMkLst>
        <pc:spChg chg="add mod">
          <ac:chgData name="Francisco Valentin Ramirez Cuevas" userId="e79bf063-6348-4b44-8f45-581164b14c81" providerId="ADAL" clId="{99D2407E-1BF1-4F62-8854-BCB28F0C5AD5}" dt="2022-10-23T16:14:17.475" v="58" actId="14100"/>
          <ac:spMkLst>
            <pc:docMk/>
            <pc:sldMk cId="447995240" sldId="295"/>
            <ac:spMk id="11" creationId="{F06D0E9E-542E-7951-3A5B-2F77B213873D}"/>
          </ac:spMkLst>
        </pc:spChg>
        <pc:spChg chg="add mod">
          <ac:chgData name="Francisco Valentin Ramirez Cuevas" userId="e79bf063-6348-4b44-8f45-581164b14c81" providerId="ADAL" clId="{99D2407E-1BF1-4F62-8854-BCB28F0C5AD5}" dt="2022-10-23T16:14:14.459" v="57" actId="1076"/>
          <ac:spMkLst>
            <pc:docMk/>
            <pc:sldMk cId="447995240" sldId="295"/>
            <ac:spMk id="12" creationId="{222E6BC0-310F-84D3-7E7A-C785AEFE3943}"/>
          </ac:spMkLst>
        </pc:spChg>
        <pc:spChg chg="add mod">
          <ac:chgData name="Francisco Valentin Ramirez Cuevas" userId="e79bf063-6348-4b44-8f45-581164b14c81" providerId="ADAL" clId="{99D2407E-1BF1-4F62-8854-BCB28F0C5AD5}" dt="2022-10-23T16:14:27.631" v="64" actId="1076"/>
          <ac:spMkLst>
            <pc:docMk/>
            <pc:sldMk cId="447995240" sldId="295"/>
            <ac:spMk id="13" creationId="{6A6D9F3E-D211-5084-13CA-37DBA807EE20}"/>
          </ac:spMkLst>
        </pc:spChg>
        <pc:spChg chg="add mod">
          <ac:chgData name="Francisco Valentin Ramirez Cuevas" userId="e79bf063-6348-4b44-8f45-581164b14c81" providerId="ADAL" clId="{99D2407E-1BF1-4F62-8854-BCB28F0C5AD5}" dt="2022-10-23T16:14:31.852" v="67" actId="1076"/>
          <ac:spMkLst>
            <pc:docMk/>
            <pc:sldMk cId="447995240" sldId="295"/>
            <ac:spMk id="14" creationId="{5AD690A5-1209-4C34-2C82-822E374138C9}"/>
          </ac:spMkLst>
        </pc:spChg>
        <pc:spChg chg="add mod ord">
          <ac:chgData name="Francisco Valentin Ramirez Cuevas" userId="e79bf063-6348-4b44-8f45-581164b14c81" providerId="ADAL" clId="{99D2407E-1BF1-4F62-8854-BCB28F0C5AD5}" dt="2022-10-23T16:21:04.870" v="77" actId="2085"/>
          <ac:spMkLst>
            <pc:docMk/>
            <pc:sldMk cId="447995240" sldId="295"/>
            <ac:spMk id="17" creationId="{EE22AAA8-438E-CCDF-838F-C9FD17A4180F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38" creationId="{35BFF277-0860-5D11-713D-B55922CA0529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39" creationId="{9437694D-0031-2140-5BF8-ADCE33F9DAF7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1" creationId="{F6136632-9203-6EE9-E711-9DA808430722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2" creationId="{FA3485E9-E33C-F40D-CD46-C0111EA2FA22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4" creationId="{804D0D7E-5980-3DAF-1CE8-8BE0E064A3B2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5" creationId="{57EF3DA2-7830-5187-216B-6580E38CBD4B}"/>
          </ac:spMkLst>
        </pc:spChg>
        <pc:picChg chg="del">
          <ac:chgData name="Francisco Valentin Ramirez Cuevas" userId="e79bf063-6348-4b44-8f45-581164b14c81" providerId="ADAL" clId="{99D2407E-1BF1-4F62-8854-BCB28F0C5AD5}" dt="2022-10-23T16:11:42.084" v="1" actId="21"/>
          <ac:picMkLst>
            <pc:docMk/>
            <pc:sldMk cId="447995240" sldId="295"/>
            <ac:picMk id="35" creationId="{7F18AE63-0570-846A-C2F3-30A3E8F6D807}"/>
          </ac:picMkLst>
        </pc:picChg>
        <pc:cxnChg chg="add mod">
          <ac:chgData name="Francisco Valentin Ramirez Cuevas" userId="e79bf063-6348-4b44-8f45-581164b14c81" providerId="ADAL" clId="{99D2407E-1BF1-4F62-8854-BCB28F0C5AD5}" dt="2022-10-23T16:12:16.209" v="14" actId="692"/>
          <ac:cxnSpMkLst>
            <pc:docMk/>
            <pc:sldMk cId="447995240" sldId="295"/>
            <ac:cxnSpMk id="3" creationId="{281711C4-71E3-0D12-C7EB-5A7C06E0E20C}"/>
          </ac:cxnSpMkLst>
        </pc:cxnChg>
        <pc:cxnChg chg="add mod">
          <ac:chgData name="Francisco Valentin Ramirez Cuevas" userId="e79bf063-6348-4b44-8f45-581164b14c81" providerId="ADAL" clId="{99D2407E-1BF1-4F62-8854-BCB28F0C5AD5}" dt="2022-10-23T16:14:36.537" v="69" actId="14100"/>
          <ac:cxnSpMkLst>
            <pc:docMk/>
            <pc:sldMk cId="447995240" sldId="295"/>
            <ac:cxnSpMk id="5" creationId="{882FA368-CA19-0864-5818-24CA036777F6}"/>
          </ac:cxnSpMkLst>
        </pc:cxnChg>
      </pc:sldChg>
      <pc:sldChg chg="addSp delSp modSp add mod">
        <pc:chgData name="Francisco Valentin Ramirez Cuevas" userId="e79bf063-6348-4b44-8f45-581164b14c81" providerId="ADAL" clId="{99D2407E-1BF1-4F62-8854-BCB28F0C5AD5}" dt="2022-10-23T20:47:20.197" v="199" actId="1076"/>
        <pc:sldMkLst>
          <pc:docMk/>
          <pc:sldMk cId="568313848" sldId="296"/>
        </pc:sldMkLst>
        <pc:spChg chg="add del">
          <ac:chgData name="Francisco Valentin Ramirez Cuevas" userId="e79bf063-6348-4b44-8f45-581164b14c81" providerId="ADAL" clId="{99D2407E-1BF1-4F62-8854-BCB28F0C5AD5}" dt="2022-10-23T20:41:43.698" v="81" actId="22"/>
          <ac:spMkLst>
            <pc:docMk/>
            <pc:sldMk cId="568313848" sldId="296"/>
            <ac:spMk id="4" creationId="{08780BC1-E3D7-8C77-FA62-D24BA4CBAE1D}"/>
          </ac:spMkLst>
        </pc:spChg>
        <pc:spChg chg="add del">
          <ac:chgData name="Francisco Valentin Ramirez Cuevas" userId="e79bf063-6348-4b44-8f45-581164b14c81" providerId="ADAL" clId="{99D2407E-1BF1-4F62-8854-BCB28F0C5AD5}" dt="2022-10-23T20:42:03.249" v="83" actId="22"/>
          <ac:spMkLst>
            <pc:docMk/>
            <pc:sldMk cId="568313848" sldId="296"/>
            <ac:spMk id="7" creationId="{5166A7EF-71D6-A937-A19E-6B0D9B81599C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1" creationId="{F06D0E9E-542E-7951-3A5B-2F77B213873D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2" creationId="{222E6BC0-310F-84D3-7E7A-C785AEFE3943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3" creationId="{6A6D9F3E-D211-5084-13CA-37DBA807EE20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4" creationId="{5AD690A5-1209-4C34-2C82-822E374138C9}"/>
          </ac:spMkLst>
        </pc:spChg>
        <pc:spChg chg="add mod or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15" creationId="{06058DC8-7032-43FB-CEB6-3A00D0CE35F6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16" creationId="{B50F6C62-315E-16AC-F681-544477A94767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7" creationId="{EE22AAA8-438E-CCDF-838F-C9FD17A4180F}"/>
          </ac:spMkLst>
        </pc:spChg>
        <pc:spChg chg="add del mod">
          <ac:chgData name="Francisco Valentin Ramirez Cuevas" userId="e79bf063-6348-4b44-8f45-581164b14c81" providerId="ADAL" clId="{99D2407E-1BF1-4F62-8854-BCB28F0C5AD5}" dt="2022-10-23T20:43:32.360" v="105" actId="478"/>
          <ac:spMkLst>
            <pc:docMk/>
            <pc:sldMk cId="568313848" sldId="296"/>
            <ac:spMk id="18" creationId="{071C2BB8-E7B6-A9EB-7FAE-F1AD804B8AA1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19" creationId="{D370C858-0650-148E-0885-3A52380CC475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20" creationId="{F5901C76-13F8-819B-784F-DE6A063D6E56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21" creationId="{74B451EB-5C5F-973D-8596-5AB0285D60D7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22" creationId="{A0778956-49C6-DD22-3CDD-617D8CB16E0B}"/>
          </ac:spMkLst>
        </pc:spChg>
        <pc:spChg chg="add del mod">
          <ac:chgData name="Francisco Valentin Ramirez Cuevas" userId="e79bf063-6348-4b44-8f45-581164b14c81" providerId="ADAL" clId="{99D2407E-1BF1-4F62-8854-BCB28F0C5AD5}" dt="2022-10-23T20:46:45.844" v="191" actId="478"/>
          <ac:spMkLst>
            <pc:docMk/>
            <pc:sldMk cId="568313848" sldId="296"/>
            <ac:spMk id="23" creationId="{7E316E02-A4A7-9C98-0A85-6B1838C13DEC}"/>
          </ac:spMkLst>
        </pc:spChg>
        <pc:spChg chg="add mod">
          <ac:chgData name="Francisco Valentin Ramirez Cuevas" userId="e79bf063-6348-4b44-8f45-581164b14c81" providerId="ADAL" clId="{99D2407E-1BF1-4F62-8854-BCB28F0C5AD5}" dt="2022-10-23T20:47:10.339" v="196" actId="14100"/>
          <ac:spMkLst>
            <pc:docMk/>
            <pc:sldMk cId="568313848" sldId="296"/>
            <ac:spMk id="24" creationId="{C3547532-D6F6-C694-DB4A-154F0106475D}"/>
          </ac:spMkLst>
        </pc:spChg>
        <pc:spChg chg="add mod">
          <ac:chgData name="Francisco Valentin Ramirez Cuevas" userId="e79bf063-6348-4b44-8f45-581164b14c81" providerId="ADAL" clId="{99D2407E-1BF1-4F62-8854-BCB28F0C5AD5}" dt="2022-10-23T20:47:20.197" v="199" actId="1076"/>
          <ac:spMkLst>
            <pc:docMk/>
            <pc:sldMk cId="568313848" sldId="296"/>
            <ac:spMk id="25" creationId="{1A093685-12BD-068B-74D2-2CC6F43653FA}"/>
          </ac:spMkLst>
        </pc:spChg>
        <pc:picChg chg="add del">
          <ac:chgData name="Francisco Valentin Ramirez Cuevas" userId="e79bf063-6348-4b44-8f45-581164b14c81" providerId="ADAL" clId="{99D2407E-1BF1-4F62-8854-BCB28F0C5AD5}" dt="2022-10-23T20:42:39.688" v="85" actId="21"/>
          <ac:picMkLst>
            <pc:docMk/>
            <pc:sldMk cId="568313848" sldId="296"/>
            <ac:picMk id="9" creationId="{E040FF06-BDF7-58C3-7238-11C82C20A36F}"/>
          </ac:picMkLst>
        </pc:picChg>
        <pc:picChg chg="add mod">
          <ac:chgData name="Francisco Valentin Ramirez Cuevas" userId="e79bf063-6348-4b44-8f45-581164b14c81" providerId="ADAL" clId="{99D2407E-1BF1-4F62-8854-BCB28F0C5AD5}" dt="2022-10-23T20:46:54.849" v="192" actId="403"/>
          <ac:picMkLst>
            <pc:docMk/>
            <pc:sldMk cId="568313848" sldId="296"/>
            <ac:picMk id="10" creationId="{E9E55F7D-7213-7137-FE5C-2BD08B7D0862}"/>
          </ac:picMkLst>
        </pc:picChg>
        <pc:cxnChg chg="del">
          <ac:chgData name="Francisco Valentin Ramirez Cuevas" userId="e79bf063-6348-4b44-8f45-581164b14c81" providerId="ADAL" clId="{99D2407E-1BF1-4F62-8854-BCB28F0C5AD5}" dt="2022-10-23T20:41:18.977" v="79" actId="21"/>
          <ac:cxnSpMkLst>
            <pc:docMk/>
            <pc:sldMk cId="568313848" sldId="296"/>
            <ac:cxnSpMk id="3" creationId="{281711C4-71E3-0D12-C7EB-5A7C06E0E20C}"/>
          </ac:cxnSpMkLst>
        </pc:cxnChg>
        <pc:cxnChg chg="del">
          <ac:chgData name="Francisco Valentin Ramirez Cuevas" userId="e79bf063-6348-4b44-8f45-581164b14c81" providerId="ADAL" clId="{99D2407E-1BF1-4F62-8854-BCB28F0C5AD5}" dt="2022-10-23T20:41:18.977" v="79" actId="21"/>
          <ac:cxnSpMkLst>
            <pc:docMk/>
            <pc:sldMk cId="568313848" sldId="296"/>
            <ac:cxnSpMk id="5" creationId="{882FA368-CA19-0864-5818-24CA036777F6}"/>
          </ac:cxnSpMkLst>
        </pc:cxnChg>
      </pc:sldChg>
      <pc:sldChg chg="addSp delSp modSp add mod">
        <pc:chgData name="Francisco Valentin Ramirez Cuevas" userId="e79bf063-6348-4b44-8f45-581164b14c81" providerId="ADAL" clId="{99D2407E-1BF1-4F62-8854-BCB28F0C5AD5}" dt="2022-10-24T02:34:58.138" v="288" actId="20577"/>
        <pc:sldMkLst>
          <pc:docMk/>
          <pc:sldMk cId="6357561" sldId="297"/>
        </pc:sldMkLst>
        <pc:spChg chg="add mod">
          <ac:chgData name="Francisco Valentin Ramirez Cuevas" userId="e79bf063-6348-4b44-8f45-581164b14c81" providerId="ADAL" clId="{99D2407E-1BF1-4F62-8854-BCB28F0C5AD5}" dt="2022-10-24T02:34:45.770" v="270" actId="1076"/>
          <ac:spMkLst>
            <pc:docMk/>
            <pc:sldMk cId="6357561" sldId="297"/>
            <ac:spMk id="11" creationId="{80013C5A-641C-8361-7474-E6293D29D491}"/>
          </ac:spMkLst>
        </pc:spChg>
        <pc:spChg chg="add mod">
          <ac:chgData name="Francisco Valentin Ramirez Cuevas" userId="e79bf063-6348-4b44-8f45-581164b14c81" providerId="ADAL" clId="{99D2407E-1BF1-4F62-8854-BCB28F0C5AD5}" dt="2022-10-24T02:34:58.138" v="288" actId="20577"/>
          <ac:spMkLst>
            <pc:docMk/>
            <pc:sldMk cId="6357561" sldId="297"/>
            <ac:spMk id="12" creationId="{9517515D-F8A7-636B-A227-3D785E573390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15" creationId="{06058DC8-7032-43FB-CEB6-3A00D0CE35F6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16" creationId="{B50F6C62-315E-16AC-F681-544477A94767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19" creationId="{D370C858-0650-148E-0885-3A52380CC475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0" creationId="{F5901C76-13F8-819B-784F-DE6A063D6E56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1" creationId="{74B451EB-5C5F-973D-8596-5AB0285D60D7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2" creationId="{A0778956-49C6-DD22-3CDD-617D8CB16E0B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4" creationId="{C3547532-D6F6-C694-DB4A-154F0106475D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5" creationId="{1A093685-12BD-068B-74D2-2CC6F43653FA}"/>
          </ac:spMkLst>
        </pc:spChg>
        <pc:picChg chg="add del">
          <ac:chgData name="Francisco Valentin Ramirez Cuevas" userId="e79bf063-6348-4b44-8f45-581164b14c81" providerId="ADAL" clId="{99D2407E-1BF1-4F62-8854-BCB28F0C5AD5}" dt="2022-10-24T02:30:38.744" v="203" actId="21"/>
          <ac:picMkLst>
            <pc:docMk/>
            <pc:sldMk cId="6357561" sldId="297"/>
            <ac:picMk id="3" creationId="{F8B1820D-AA2B-C443-4C09-4341F4E51AA9}"/>
          </ac:picMkLst>
        </pc:picChg>
        <pc:picChg chg="add del mod modCrop">
          <ac:chgData name="Francisco Valentin Ramirez Cuevas" userId="e79bf063-6348-4b44-8f45-581164b14c81" providerId="ADAL" clId="{99D2407E-1BF1-4F62-8854-BCB28F0C5AD5}" dt="2022-10-24T02:33:13.874" v="224" actId="478"/>
          <ac:picMkLst>
            <pc:docMk/>
            <pc:sldMk cId="6357561" sldId="297"/>
            <ac:picMk id="4" creationId="{F9BF1572-99F8-51C6-9693-17A28D844CC3}"/>
          </ac:picMkLst>
        </pc:picChg>
        <pc:picChg chg="add del mod modCrop">
          <ac:chgData name="Francisco Valentin Ramirez Cuevas" userId="e79bf063-6348-4b44-8f45-581164b14c81" providerId="ADAL" clId="{99D2407E-1BF1-4F62-8854-BCB28F0C5AD5}" dt="2022-10-24T02:33:13.874" v="224" actId="478"/>
          <ac:picMkLst>
            <pc:docMk/>
            <pc:sldMk cId="6357561" sldId="297"/>
            <ac:picMk id="5" creationId="{B2270E83-ACC9-D94D-9C2F-97D4F6840DDF}"/>
          </ac:picMkLst>
        </pc:picChg>
        <pc:picChg chg="add del mod">
          <ac:chgData name="Francisco Valentin Ramirez Cuevas" userId="e79bf063-6348-4b44-8f45-581164b14c81" providerId="ADAL" clId="{99D2407E-1BF1-4F62-8854-BCB28F0C5AD5}" dt="2022-10-24T02:33:24.209" v="229" actId="21"/>
          <ac:picMkLst>
            <pc:docMk/>
            <pc:sldMk cId="6357561" sldId="297"/>
            <ac:picMk id="7" creationId="{BABB6120-FD62-B10E-16FC-1E39595AF28E}"/>
          </ac:picMkLst>
        </pc:picChg>
        <pc:picChg chg="add mod modCrop">
          <ac:chgData name="Francisco Valentin Ramirez Cuevas" userId="e79bf063-6348-4b44-8f45-581164b14c81" providerId="ADAL" clId="{99D2407E-1BF1-4F62-8854-BCB28F0C5AD5}" dt="2022-10-24T02:34:10.659" v="242"/>
          <ac:picMkLst>
            <pc:docMk/>
            <pc:sldMk cId="6357561" sldId="297"/>
            <ac:picMk id="8" creationId="{01F0C027-1B6C-9A7E-5844-534F8D7DF5B0}"/>
          </ac:picMkLst>
        </pc:picChg>
        <pc:picChg chg="add mod modCrop">
          <ac:chgData name="Francisco Valentin Ramirez Cuevas" userId="e79bf063-6348-4b44-8f45-581164b14c81" providerId="ADAL" clId="{99D2407E-1BF1-4F62-8854-BCB28F0C5AD5}" dt="2022-10-24T02:34:15.360" v="243"/>
          <ac:picMkLst>
            <pc:docMk/>
            <pc:sldMk cId="6357561" sldId="297"/>
            <ac:picMk id="9" creationId="{8ABA08F2-66DA-8572-94DC-06BF11ED2787}"/>
          </ac:picMkLst>
        </pc:picChg>
        <pc:picChg chg="del">
          <ac:chgData name="Francisco Valentin Ramirez Cuevas" userId="e79bf063-6348-4b44-8f45-581164b14c81" providerId="ADAL" clId="{99D2407E-1BF1-4F62-8854-BCB28F0C5AD5}" dt="2022-10-24T02:30:31.866" v="201" actId="21"/>
          <ac:picMkLst>
            <pc:docMk/>
            <pc:sldMk cId="6357561" sldId="297"/>
            <ac:picMk id="10" creationId="{E9E55F7D-7213-7137-FE5C-2BD08B7D0862}"/>
          </ac:picMkLst>
        </pc:picChg>
      </pc:sldChg>
      <pc:sldChg chg="addSp delSp modSp add mod">
        <pc:chgData name="Francisco Valentin Ramirez Cuevas" userId="e79bf063-6348-4b44-8f45-581164b14c81" providerId="ADAL" clId="{99D2407E-1BF1-4F62-8854-BCB28F0C5AD5}" dt="2022-10-24T02:48:59.962" v="296"/>
        <pc:sldMkLst>
          <pc:docMk/>
          <pc:sldMk cId="2978461930" sldId="298"/>
        </pc:sldMkLst>
        <pc:spChg chg="del">
          <ac:chgData name="Francisco Valentin Ramirez Cuevas" userId="e79bf063-6348-4b44-8f45-581164b14c81" providerId="ADAL" clId="{99D2407E-1BF1-4F62-8854-BCB28F0C5AD5}" dt="2022-10-24T02:48:44.455" v="290" actId="21"/>
          <ac:spMkLst>
            <pc:docMk/>
            <pc:sldMk cId="2978461930" sldId="298"/>
            <ac:spMk id="11" creationId="{80013C5A-641C-8361-7474-E6293D29D491}"/>
          </ac:spMkLst>
        </pc:spChg>
        <pc:spChg chg="del">
          <ac:chgData name="Francisco Valentin Ramirez Cuevas" userId="e79bf063-6348-4b44-8f45-581164b14c81" providerId="ADAL" clId="{99D2407E-1BF1-4F62-8854-BCB28F0C5AD5}" dt="2022-10-24T02:48:44.455" v="290" actId="21"/>
          <ac:spMkLst>
            <pc:docMk/>
            <pc:sldMk cId="2978461930" sldId="298"/>
            <ac:spMk id="12" creationId="{9517515D-F8A7-636B-A227-3D785E573390}"/>
          </ac:spMkLst>
        </pc:spChg>
        <pc:picChg chg="add del">
          <ac:chgData name="Francisco Valentin Ramirez Cuevas" userId="e79bf063-6348-4b44-8f45-581164b14c81" providerId="ADAL" clId="{99D2407E-1BF1-4F62-8854-BCB28F0C5AD5}" dt="2022-10-24T02:48:51.142" v="292" actId="21"/>
          <ac:picMkLst>
            <pc:docMk/>
            <pc:sldMk cId="2978461930" sldId="298"/>
            <ac:picMk id="3" creationId="{6EB303A8-2ABD-D37F-207E-7E20B86FE71C}"/>
          </ac:picMkLst>
        </pc:picChg>
        <pc:picChg chg="add mod">
          <ac:chgData name="Francisco Valentin Ramirez Cuevas" userId="e79bf063-6348-4b44-8f45-581164b14c81" providerId="ADAL" clId="{99D2407E-1BF1-4F62-8854-BCB28F0C5AD5}" dt="2022-10-24T02:48:59.962" v="296"/>
          <ac:picMkLst>
            <pc:docMk/>
            <pc:sldMk cId="2978461930" sldId="298"/>
            <ac:picMk id="4" creationId="{9875D972-03E1-44F4-2B75-F8638D26D503}"/>
          </ac:picMkLst>
        </pc:picChg>
        <pc:picChg chg="del">
          <ac:chgData name="Francisco Valentin Ramirez Cuevas" userId="e79bf063-6348-4b44-8f45-581164b14c81" providerId="ADAL" clId="{99D2407E-1BF1-4F62-8854-BCB28F0C5AD5}" dt="2022-10-24T02:48:44.455" v="290" actId="21"/>
          <ac:picMkLst>
            <pc:docMk/>
            <pc:sldMk cId="2978461930" sldId="298"/>
            <ac:picMk id="8" creationId="{01F0C027-1B6C-9A7E-5844-534F8D7DF5B0}"/>
          </ac:picMkLst>
        </pc:picChg>
        <pc:picChg chg="del">
          <ac:chgData name="Francisco Valentin Ramirez Cuevas" userId="e79bf063-6348-4b44-8f45-581164b14c81" providerId="ADAL" clId="{99D2407E-1BF1-4F62-8854-BCB28F0C5AD5}" dt="2022-10-24T02:48:44.455" v="290" actId="21"/>
          <ac:picMkLst>
            <pc:docMk/>
            <pc:sldMk cId="2978461930" sldId="298"/>
            <ac:picMk id="9" creationId="{8ABA08F2-66DA-8572-94DC-06BF11ED2787}"/>
          </ac:picMkLst>
        </pc:picChg>
      </pc:sldChg>
    </pc:docChg>
  </pc:docChgLst>
  <pc:docChgLst>
    <pc:chgData name="Francisco Valentin Ramirez Cuevas" userId="e79bf063-6348-4b44-8f45-581164b14c81" providerId="ADAL" clId="{BDFFD3DD-7B75-4519-BEDE-C27D41CF9350}"/>
    <pc:docChg chg="undo custSel modSld">
      <pc:chgData name="Francisco Valentin Ramirez Cuevas" userId="e79bf063-6348-4b44-8f45-581164b14c81" providerId="ADAL" clId="{BDFFD3DD-7B75-4519-BEDE-C27D41CF9350}" dt="2022-08-15T18:54:22.340" v="54" actId="1076"/>
      <pc:docMkLst>
        <pc:docMk/>
      </pc:docMkLst>
      <pc:sldChg chg="addSp modSp mod">
        <pc:chgData name="Francisco Valentin Ramirez Cuevas" userId="e79bf063-6348-4b44-8f45-581164b14c81" providerId="ADAL" clId="{BDFFD3DD-7B75-4519-BEDE-C27D41CF9350}" dt="2022-08-15T18:54:22.340" v="54" actId="1076"/>
        <pc:sldMkLst>
          <pc:docMk/>
          <pc:sldMk cId="3485894854" sldId="259"/>
        </pc:sldMkLst>
        <pc:spChg chg="add mod">
          <ac:chgData name="Francisco Valentin Ramirez Cuevas" userId="e79bf063-6348-4b44-8f45-581164b14c81" providerId="ADAL" clId="{BDFFD3DD-7B75-4519-BEDE-C27D41CF9350}" dt="2022-08-15T18:54:22.340" v="54" actId="1076"/>
          <ac:spMkLst>
            <pc:docMk/>
            <pc:sldMk cId="3485894854" sldId="259"/>
            <ac:spMk id="31" creationId="{C236E08A-A853-E10E-FFE6-70758FB0E3AA}"/>
          </ac:spMkLst>
        </pc:spChg>
        <pc:spChg chg="add mod">
          <ac:chgData name="Francisco Valentin Ramirez Cuevas" userId="e79bf063-6348-4b44-8f45-581164b14c81" providerId="ADAL" clId="{BDFFD3DD-7B75-4519-BEDE-C27D41CF9350}" dt="2022-08-15T18:54:06.413" v="51" actId="1076"/>
          <ac:spMkLst>
            <pc:docMk/>
            <pc:sldMk cId="3485894854" sldId="259"/>
            <ac:spMk id="32" creationId="{7607AF76-75A2-B712-EA41-522637F9202C}"/>
          </ac:spMkLst>
        </pc:spChg>
        <pc:picChg chg="mod">
          <ac:chgData name="Francisco Valentin Ramirez Cuevas" userId="e79bf063-6348-4b44-8f45-581164b14c81" providerId="ADAL" clId="{BDFFD3DD-7B75-4519-BEDE-C27D41CF9350}" dt="2022-08-15T18:54:19.526" v="53" actId="1076"/>
          <ac:picMkLst>
            <pc:docMk/>
            <pc:sldMk cId="3485894854" sldId="259"/>
            <ac:picMk id="4" creationId="{7CE3C2D4-F950-039F-0B76-49C779627518}"/>
          </ac:picMkLst>
        </pc:picChg>
        <pc:cxnChg chg="add mod">
          <ac:chgData name="Francisco Valentin Ramirez Cuevas" userId="e79bf063-6348-4b44-8f45-581164b14c81" providerId="ADAL" clId="{BDFFD3DD-7B75-4519-BEDE-C27D41CF9350}" dt="2022-08-15T18:53:41.769" v="42" actId="1037"/>
          <ac:cxnSpMkLst>
            <pc:docMk/>
            <pc:sldMk cId="3485894854" sldId="259"/>
            <ac:cxnSpMk id="3" creationId="{F76E7795-F9DF-E463-69C4-CB92AD90EEFF}"/>
          </ac:cxnSpMkLst>
        </pc:cxnChg>
        <pc:cxnChg chg="add mod">
          <ac:chgData name="Francisco Valentin Ramirez Cuevas" userId="e79bf063-6348-4b44-8f45-581164b14c81" providerId="ADAL" clId="{BDFFD3DD-7B75-4519-BEDE-C27D41CF9350}" dt="2022-08-15T18:53:41.769" v="42" actId="1037"/>
          <ac:cxnSpMkLst>
            <pc:docMk/>
            <pc:sldMk cId="3485894854" sldId="259"/>
            <ac:cxnSpMk id="25" creationId="{33E27E92-7AFB-0C45-00D0-CFD626E3DAF7}"/>
          </ac:cxnSpMkLst>
        </pc:cxnChg>
      </pc:sldChg>
    </pc:docChg>
  </pc:docChgLst>
  <pc:docChgLst>
    <pc:chgData name="Francisco Valentin Ramirez Cuevas" userId="e79bf063-6348-4b44-8f45-581164b14c81" providerId="ADAL" clId="{1622D77F-6A7E-4CDE-9688-72D1F8DF6BE3}"/>
    <pc:docChg chg="undo redo custSel addSld modSld">
      <pc:chgData name="Francisco Valentin Ramirez Cuevas" userId="e79bf063-6348-4b44-8f45-581164b14c81" providerId="ADAL" clId="{1622D77F-6A7E-4CDE-9688-72D1F8DF6BE3}" dt="2022-10-01T18:28:31.172" v="1741" actId="1076"/>
      <pc:docMkLst>
        <pc:docMk/>
      </pc:docMkLst>
      <pc:sldChg chg="addSp delSp modSp add mod">
        <pc:chgData name="Francisco Valentin Ramirez Cuevas" userId="e79bf063-6348-4b44-8f45-581164b14c81" providerId="ADAL" clId="{1622D77F-6A7E-4CDE-9688-72D1F8DF6BE3}" dt="2022-10-01T13:47:26.326" v="1083" actId="5736"/>
        <pc:sldMkLst>
          <pc:docMk/>
          <pc:sldMk cId="1509116421" sldId="286"/>
        </pc:sldMkLst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" creationId="{0B338482-2F68-452C-A4E4-016586BC30E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7" creationId="{311ED467-44B2-4FA8-B177-FF7ED69DC74F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29" creationId="{DED9FD5C-9764-4737-A104-964A73A7C2D7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31" creationId="{5E6F7216-707D-435E-BA09-8BC1E2802EC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32" creationId="{67EFCD4E-6DC6-4755-8AB0-202CDDF9C945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1" creationId="{74BE9999-1592-4B0B-8554-39B527774C10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7" creationId="{9D0C5432-79D7-4288-BCA0-B3A63A43C21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8" creationId="{46B0D9F7-FE70-48DA-8B4E-EB7495D8016F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55" creationId="{18141A03-07C4-4404-90E6-1048696FDF83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62" creationId="{2E7C6CC6-4FD1-494C-A386-6D5BA800EF0E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70" creationId="{F3DE8C37-3DEE-43FD-B384-5BB9D7E83296}"/>
          </ac:spMkLst>
        </pc:spChg>
        <pc:graphicFrameChg chg="add mod modGraphic">
          <ac:chgData name="Francisco Valentin Ramirez Cuevas" userId="e79bf063-6348-4b44-8f45-581164b14c81" providerId="ADAL" clId="{1622D77F-6A7E-4CDE-9688-72D1F8DF6BE3}" dt="2022-10-01T13:47:26.326" v="1083" actId="5736"/>
          <ac:graphicFrameMkLst>
            <pc:docMk/>
            <pc:sldMk cId="1509116421" sldId="286"/>
            <ac:graphicFrameMk id="8" creationId="{2FFC4A1E-B353-6EE5-F8D1-AA0152969F3E}"/>
          </ac:graphicFrameMkLst>
        </pc:graphicFrameChg>
        <pc:picChg chg="add del mod">
          <ac:chgData name="Francisco Valentin Ramirez Cuevas" userId="e79bf063-6348-4b44-8f45-581164b14c81" providerId="ADAL" clId="{1622D77F-6A7E-4CDE-9688-72D1F8DF6BE3}" dt="2022-10-01T13:42:04.802" v="1053" actId="478"/>
          <ac:picMkLst>
            <pc:docMk/>
            <pc:sldMk cId="1509116421" sldId="286"/>
            <ac:picMk id="3" creationId="{A7B0F19B-0360-782A-36E2-6CF601A189F3}"/>
          </ac:picMkLst>
        </pc:picChg>
        <pc:picChg chg="add del">
          <ac:chgData name="Francisco Valentin Ramirez Cuevas" userId="e79bf063-6348-4b44-8f45-581164b14c81" providerId="ADAL" clId="{1622D77F-6A7E-4CDE-9688-72D1F8DF6BE3}" dt="2022-10-01T12:48:29.563" v="7" actId="478"/>
          <ac:picMkLst>
            <pc:docMk/>
            <pc:sldMk cId="1509116421" sldId="286"/>
            <ac:picMk id="6" creationId="{15E09F6E-D03A-4768-B110-08005E9A29BA}"/>
          </ac:picMkLst>
        </pc:pic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35" creationId="{5F5513B6-1119-4AE5-B09A-47A9B9370F49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38" creationId="{D67842A3-0B8C-4E8B-B825-21F42332098F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42" creationId="{BDA90B95-51DD-4798-AC8B-BD0F24108AC5}"/>
          </ac:cxnSpMkLst>
        </pc:cxnChg>
        <pc:cxnChg chg="del mod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46" creationId="{EBA7ACAA-58F8-4CB9-8FD7-3C15C751375A}"/>
          </ac:cxnSpMkLst>
        </pc:cxnChg>
        <pc:cxnChg chg="del mod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50" creationId="{1018CBE0-8EE1-42AC-8D0B-892826958620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56" creationId="{00ECF6EB-5C49-43D8-838E-EB19FD8DB940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64" creationId="{57C7F6C3-2FA8-4415-B0CB-CC5C8D25DC8D}"/>
          </ac:cxnSpMkLst>
        </pc:cxnChg>
      </pc:sldChg>
      <pc:sldChg chg="addSp delSp modSp add mod">
        <pc:chgData name="Francisco Valentin Ramirez Cuevas" userId="e79bf063-6348-4b44-8f45-581164b14c81" providerId="ADAL" clId="{1622D77F-6A7E-4CDE-9688-72D1F8DF6BE3}" dt="2022-10-01T12:52:45.284" v="134" actId="21"/>
        <pc:sldMkLst>
          <pc:docMk/>
          <pc:sldMk cId="3975685815" sldId="287"/>
        </pc:sldMkLst>
        <pc:picChg chg="add del mod">
          <ac:chgData name="Francisco Valentin Ramirez Cuevas" userId="e79bf063-6348-4b44-8f45-581164b14c81" providerId="ADAL" clId="{1622D77F-6A7E-4CDE-9688-72D1F8DF6BE3}" dt="2022-10-01T12:48:36.261" v="11" actId="21"/>
          <ac:picMkLst>
            <pc:docMk/>
            <pc:sldMk cId="3975685815" sldId="287"/>
            <ac:picMk id="2" creationId="{EE1C9F88-71F4-33F7-48F1-C73C8A38FF68}"/>
          </ac:picMkLst>
        </pc:picChg>
        <pc:picChg chg="del">
          <ac:chgData name="Francisco Valentin Ramirez Cuevas" userId="e79bf063-6348-4b44-8f45-581164b14c81" providerId="ADAL" clId="{1622D77F-6A7E-4CDE-9688-72D1F8DF6BE3}" dt="2022-10-01T12:48:33.922" v="9" actId="478"/>
          <ac:picMkLst>
            <pc:docMk/>
            <pc:sldMk cId="3975685815" sldId="287"/>
            <ac:picMk id="3" creationId="{A7B0F19B-0360-782A-36E2-6CF601A189F3}"/>
          </ac:picMkLst>
        </pc:picChg>
        <pc:picChg chg="add mod">
          <ac:chgData name="Francisco Valentin Ramirez Cuevas" userId="e79bf063-6348-4b44-8f45-581164b14c81" providerId="ADAL" clId="{1622D77F-6A7E-4CDE-9688-72D1F8DF6BE3}" dt="2022-10-01T12:48:58.931" v="16" actId="1366"/>
          <ac:picMkLst>
            <pc:docMk/>
            <pc:sldMk cId="3975685815" sldId="287"/>
            <ac:picMk id="4" creationId="{5253D429-A461-E0CF-E26E-E287808C8462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49:03.872" v="18" actId="478"/>
          <ac:picMkLst>
            <pc:docMk/>
            <pc:sldMk cId="3975685815" sldId="287"/>
            <ac:picMk id="5" creationId="{6A9231BF-2A45-84B6-5D00-4FE90AD4EFD8}"/>
          </ac:picMkLst>
        </pc:picChg>
        <pc:picChg chg="del">
          <ac:chgData name="Francisco Valentin Ramirez Cuevas" userId="e79bf063-6348-4b44-8f45-581164b14c81" providerId="ADAL" clId="{1622D77F-6A7E-4CDE-9688-72D1F8DF6BE3}" dt="2022-10-01T12:48:32.089" v="8" actId="21"/>
          <ac:picMkLst>
            <pc:docMk/>
            <pc:sldMk cId="3975685815" sldId="287"/>
            <ac:picMk id="6" creationId="{15E09F6E-D03A-4768-B110-08005E9A29BA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51:42.030" v="107" actId="21"/>
          <ac:picMkLst>
            <pc:docMk/>
            <pc:sldMk cId="3975685815" sldId="287"/>
            <ac:picMk id="7" creationId="{93BA571A-DC3B-03BE-45CC-E1B7EB0373D0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52:45.284" v="134" actId="21"/>
          <ac:picMkLst>
            <pc:docMk/>
            <pc:sldMk cId="3975685815" sldId="287"/>
            <ac:picMk id="8" creationId="{00D55ABB-04DD-24F1-6B7E-41B441A0AB5C}"/>
          </ac:picMkLst>
        </pc:picChg>
      </pc:sldChg>
      <pc:sldChg chg="addSp delSp modSp add mod">
        <pc:chgData name="Francisco Valentin Ramirez Cuevas" userId="e79bf063-6348-4b44-8f45-581164b14c81" providerId="ADAL" clId="{1622D77F-6A7E-4CDE-9688-72D1F8DF6BE3}" dt="2022-10-01T18:28:31.172" v="1741" actId="1076"/>
        <pc:sldMkLst>
          <pc:docMk/>
          <pc:sldMk cId="3567630674" sldId="289"/>
        </pc:sldMkLst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2" creationId="{2C159BF2-16C2-0DAD-043F-583F75CA926C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3" creationId="{6F18E522-DF1F-CA2C-4EAD-155CEE0EE74E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4" creationId="{8B867DB5-6055-B16F-E444-7BF667D20B3B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5" creationId="{D7D1CA70-C73F-8AC1-270B-05C5E35C5708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3" creationId="{FCAD76B1-184F-C3D0-55F1-1865D2A3E0E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4" creationId="{77583392-D7DD-FE70-CD03-1C69FA9E9304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5" creationId="{33972A3A-FC89-37B6-7FB2-4028A4A02A5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7" creationId="{8A1FCAB1-610C-9E6B-9978-53617975EAFE}"/>
          </ac:spMkLst>
        </pc:spChg>
        <pc:spChg chg="add mod or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8" creationId="{A5CC8CDE-532F-540E-C013-D6A9A63F51FB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23" creationId="{2511B465-A610-4F1F-86AB-B46DE0B119C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32" creationId="{3C304D20-D95B-FFE1-1C2D-113DFDC93193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31.172" v="1741" actId="1076"/>
          <ac:spMkLst>
            <pc:docMk/>
            <pc:sldMk cId="3567630674" sldId="289"/>
            <ac:spMk id="62" creationId="{E1B1FC6F-C6CC-EB97-D71B-B67DB4BA769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63" creationId="{DF880E47-510D-FB16-1C2B-39F13FCC0F83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68" creationId="{8A951576-88A4-F2FB-99AA-D1DF14AAF69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4" creationId="{D63BDAF4-EE4E-9C71-9878-7DFE9C27640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5" creationId="{A238935B-EABB-BB1B-3751-FAEBD379B51C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6" creationId="{56CA80E2-C451-0984-A94E-3796E6F14509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8" creationId="{5A082229-BBAE-95BD-47C6-F9AFDDA854C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6.367" v="1454" actId="478"/>
          <ac:spMkLst>
            <pc:docMk/>
            <pc:sldMk cId="3567630674" sldId="289"/>
            <ac:spMk id="80" creationId="{1DBBFC04-F0CA-C1A3-CCC9-048B1FFC901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2" creationId="{0B406C3E-D1E3-2759-0754-77FA425DB74F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3" creationId="{14C1195C-8EDD-6193-E7FF-92F58170D3C0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4" creationId="{20B1A6AF-08B3-0A5C-32F8-529250758F2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89" creationId="{D49C204A-614A-D093-1849-3C3A77C8C92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0" creationId="{476F3BF4-8622-5B09-84EA-21AE8F1CFE5B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6" creationId="{26652A99-1424-9FCF-0955-DFB0D6CCECFC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7" creationId="{6C2DF974-68E8-F867-1023-7E055FDE131E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8" creationId="{CBFFF98E-2363-9541-2D57-CB5FAC45E8A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0" creationId="{C6BF8D1E-3DBD-F73D-EF88-D79B956B2538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2" creationId="{D29D744F-7F47-C501-1D2F-51E9C54D7373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4" creationId="{573952EF-7A51-9736-0C40-202A4337E4E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19.604" v="1738" actId="1076"/>
          <ac:spMkLst>
            <pc:docMk/>
            <pc:sldMk cId="3567630674" sldId="289"/>
            <ac:spMk id="105" creationId="{A19A1116-192C-FC46-D554-E5207587E9D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22.008" v="1739" actId="1076"/>
          <ac:spMkLst>
            <pc:docMk/>
            <pc:sldMk cId="3567630674" sldId="289"/>
            <ac:spMk id="106" creationId="{57B1C408-606C-D1AC-BB1B-0E9221FABD34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8" creationId="{180F39EC-3BB9-C7DE-7797-1341ABD7710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14" creationId="{E3FDBD7A-38FF-5A7B-DD98-D77399558DCE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0" creationId="{5556A1A0-96C3-1959-5FCF-8B9FC1A11050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1" creationId="{D0E71A00-E957-CFFC-2F78-AA6E80C91BA1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2" creationId="{FC884A17-688C-A4AB-ACB7-6EAD161B3F8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4" creationId="{68E92EC3-40F1-F246-14D4-C0004CB7B8A7}"/>
          </ac:spMkLst>
        </pc:spChg>
        <pc:spChg chg="add del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6" creationId="{28825FEE-C372-2387-03A1-BD7AE7072F5F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8" creationId="{62FCC02C-0ADA-A04C-6554-5CA05D30690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27.542" v="1740" actId="1076"/>
          <ac:spMkLst>
            <pc:docMk/>
            <pc:sldMk cId="3567630674" sldId="289"/>
            <ac:spMk id="129" creationId="{3C715D80-A388-5127-5D57-1A23236C6A2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6:58.655" v="1730" actId="1076"/>
          <ac:spMkLst>
            <pc:docMk/>
            <pc:sldMk cId="3567630674" sldId="289"/>
            <ac:spMk id="130" creationId="{A0992874-7B02-D397-22A7-FD5A8F79BDFF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32" creationId="{56C531D2-7725-A7F2-431C-923148CD9039}"/>
          </ac:spMkLst>
        </pc:spChg>
        <pc:grpChg chg="add del mod">
          <ac:chgData name="Francisco Valentin Ramirez Cuevas" userId="e79bf063-6348-4b44-8f45-581164b14c81" providerId="ADAL" clId="{1622D77F-6A7E-4CDE-9688-72D1F8DF6BE3}" dt="2022-10-01T18:08:57.495" v="1327" actId="165"/>
          <ac:grpSpMkLst>
            <pc:docMk/>
            <pc:sldMk cId="3567630674" sldId="289"/>
            <ac:grpSpMk id="61" creationId="{8317FFA6-D3EB-E2A3-00A1-3836F28526CC}"/>
          </ac:grpSpMkLst>
        </pc:grpChg>
        <pc:grpChg chg="add del mod">
          <ac:chgData name="Francisco Valentin Ramirez Cuevas" userId="e79bf063-6348-4b44-8f45-581164b14c81" providerId="ADAL" clId="{1622D77F-6A7E-4CDE-9688-72D1F8DF6BE3}" dt="2022-10-01T18:18:57.118" v="1549" actId="165"/>
          <ac:grpSpMkLst>
            <pc:docMk/>
            <pc:sldMk cId="3567630674" sldId="289"/>
            <ac:grpSpMk id="135" creationId="{87F990BE-C052-AD3E-278F-4F83066E2863}"/>
          </ac:grpSpMkLst>
        </pc:grpChg>
        <pc:grpChg chg="add del mod">
          <ac:chgData name="Francisco Valentin Ramirez Cuevas" userId="e79bf063-6348-4b44-8f45-581164b14c81" providerId="ADAL" clId="{1622D77F-6A7E-4CDE-9688-72D1F8DF6BE3}" dt="2022-10-01T18:19:59.704" v="1605" actId="165"/>
          <ac:grpSpMkLst>
            <pc:docMk/>
            <pc:sldMk cId="3567630674" sldId="289"/>
            <ac:grpSpMk id="136" creationId="{9B5D7C4D-A25B-579D-5E16-59EDB80C6A31}"/>
          </ac:grpSpMkLst>
        </pc:grpChg>
        <pc:picChg chg="del">
          <ac:chgData name="Francisco Valentin Ramirez Cuevas" userId="e79bf063-6348-4b44-8f45-581164b14c81" providerId="ADAL" clId="{1622D77F-6A7E-4CDE-9688-72D1F8DF6BE3}" dt="2022-10-01T18:02:05.985" v="1085" actId="478"/>
          <ac:picMkLst>
            <pc:docMk/>
            <pc:sldMk cId="3567630674" sldId="289"/>
            <ac:picMk id="7" creationId="{2774DB3A-8214-5210-7E9C-35244B4DD8A9}"/>
          </ac:picMkLst>
        </pc:picChg>
        <pc:picChg chg="add del">
          <ac:chgData name="Francisco Valentin Ramirez Cuevas" userId="e79bf063-6348-4b44-8f45-581164b14c81" providerId="ADAL" clId="{1622D77F-6A7E-4CDE-9688-72D1F8DF6BE3}" dt="2022-10-01T18:10:05.842" v="1382" actId="478"/>
          <ac:picMkLst>
            <pc:docMk/>
            <pc:sldMk cId="3567630674" sldId="289"/>
            <ac:picMk id="65" creationId="{0ED0DB27-844E-CD97-D963-939157E189F1}"/>
          </ac:picMkLst>
        </pc:picChg>
        <pc:picChg chg="add del">
          <ac:chgData name="Francisco Valentin Ramirez Cuevas" userId="e79bf063-6348-4b44-8f45-581164b14c81" providerId="ADAL" clId="{1622D77F-6A7E-4CDE-9688-72D1F8DF6BE3}" dt="2022-10-01T18:10:09.236" v="1384" actId="22"/>
          <ac:picMkLst>
            <pc:docMk/>
            <pc:sldMk cId="3567630674" sldId="289"/>
            <ac:picMk id="67" creationId="{F4C48B7B-34F6-1604-D49E-BA72EAA144FC}"/>
          </ac:picMkLst>
        </pc:pic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6" creationId="{579A4C8D-F040-7EA2-04CC-9A6190AFD163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8" creationId="{1D767F54-ACDB-BCF2-1B63-1FDD42FED18A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33.997" v="1146" actId="478"/>
          <ac:cxnSpMkLst>
            <pc:docMk/>
            <pc:sldMk cId="3567630674" sldId="289"/>
            <ac:cxnSpMk id="9" creationId="{E5778602-41E8-065C-6ECA-C10CF5B9A301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41.478" v="1148" actId="478"/>
          <ac:cxnSpMkLst>
            <pc:docMk/>
            <pc:sldMk cId="3567630674" sldId="289"/>
            <ac:cxnSpMk id="10" creationId="{493B7A96-368C-DFF8-9461-FBF114551EF3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1" creationId="{40D74EE6-E605-53A0-3926-A7BFD74F2085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2" creationId="{F6B96637-5A23-D272-30D3-CAD9E35D1E6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6" creationId="{7FAAA477-7A3B-2817-7286-1A532178E81C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6.749" v="1088" actId="478"/>
          <ac:cxnSpMkLst>
            <pc:docMk/>
            <pc:sldMk cId="3567630674" sldId="289"/>
            <ac:cxnSpMk id="19" creationId="{D047F9CA-3225-0AD4-BAD5-4F14ABB953E5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7.473" v="1089" actId="478"/>
          <ac:cxnSpMkLst>
            <pc:docMk/>
            <pc:sldMk cId="3567630674" sldId="289"/>
            <ac:cxnSpMk id="20" creationId="{15CAB231-6F64-86F4-03BB-510FA8960A3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8.035" v="1090" actId="478"/>
          <ac:cxnSpMkLst>
            <pc:docMk/>
            <pc:sldMk cId="3567630674" sldId="289"/>
            <ac:cxnSpMk id="21" creationId="{86C51F93-5507-FBEE-069D-BA03D58D01E5}"/>
          </ac:cxnSpMkLst>
        </pc:cxnChg>
        <pc:cxnChg chg="add del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22" creationId="{2EEF80CD-1017-ABB5-CAE2-D3ABD453559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41.478" v="1148" actId="478"/>
          <ac:cxnSpMkLst>
            <pc:docMk/>
            <pc:sldMk cId="3567630674" sldId="289"/>
            <ac:cxnSpMk id="24" creationId="{694363EF-F70D-4E16-94C7-D7FB3FF5D951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23.265" v="1092" actId="478"/>
          <ac:cxnSpMkLst>
            <pc:docMk/>
            <pc:sldMk cId="3567630674" sldId="289"/>
            <ac:cxnSpMk id="25" creationId="{87D7CE44-C4CA-5295-5719-5E143772D277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28" creationId="{71A347C7-44AE-4A45-A06F-1838A3C61253}"/>
          </ac:cxnSpMkLst>
        </pc:cxnChg>
        <pc:cxnChg chg="add mod or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44" creationId="{4AE8CEA5-05E2-2FB9-CC62-75985F0B325B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69" creationId="{C232572E-4CCC-4F37-8D3A-306F333A948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0" creationId="{A3322959-E89F-816A-1A61-5D339106877A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1" creationId="{F1566524-2953-F4C5-74FE-8F65A9E7496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2" creationId="{B11C7CE9-7359-F0C4-CFD1-386160DB2293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3" creationId="{87EF3375-D314-15AA-198C-5AC204117C1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7" creationId="{C8F402A3-A6DC-EE08-8DAF-8E9BA63B199E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9" creationId="{99CFCBF5-21E7-E26E-D35B-CF97356D154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81" creationId="{ED2F66D7-0129-C96F-2EA7-9114907E47AC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88" creationId="{E7F0FA38-187A-AAA2-F4F0-98A3FC55C9A8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8:12.520" v="1735" actId="14100"/>
          <ac:cxnSpMkLst>
            <pc:docMk/>
            <pc:sldMk cId="3567630674" sldId="289"/>
            <ac:cxnSpMk id="91" creationId="{B612DC81-E468-98C8-370C-79D5CBDEF7B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2" creationId="{09D1C41C-7045-04B0-0325-4BFF662A181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3" creationId="{48CC5B7B-E6FE-5336-1F92-BA2CE6A43A5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4" creationId="{5303D222-126C-4003-761C-61621351461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5" creationId="{E9770841-9DE9-A38F-9315-4EA2A9AABB71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9" creationId="{E069F6AF-6980-FBE8-D93B-3C0BA49F802E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1" creationId="{F16795D1-6607-4770-03EC-471531F5A889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3" creationId="{CAE737E6-6DED-F04D-9B69-FB83F4457A21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7" creationId="{5DC9923C-F3C7-289E-C26C-D9F0D67C19F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3:00.253" v="1728" actId="14100"/>
          <ac:cxnSpMkLst>
            <pc:docMk/>
            <pc:sldMk cId="3567630674" sldId="289"/>
            <ac:cxnSpMk id="115" creationId="{C20DBF52-8EC2-67E0-7F5C-7E2F66A91DA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6" creationId="{0F2FA5A9-03A5-0D56-C188-8D529B9CFA3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7" creationId="{81A8754F-8773-16D5-D234-0AC5532F9B5E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8" creationId="{CA58C163-E55E-6999-4894-E1F4DA4E0E59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9" creationId="{DE68891E-7C7B-168E-1EEE-573047B69F2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3" creationId="{50308C55-C5C8-9583-2441-06855CC91168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5" creationId="{568CB689-EBD3-0801-1B9B-EC991008931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7" creationId="{3AD22252-1F0E-65D3-568F-646C357C01F6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31" creationId="{16DB60BD-F259-995D-4A7D-28ED13004A26}"/>
          </ac:cxnSpMkLst>
        </pc:cxnChg>
      </pc:sldChg>
    </pc:docChg>
  </pc:docChgLst>
  <pc:docChgLst>
    <pc:chgData name="Francisco Valentin Ramirez Cuevas" userId="e79bf063-6348-4b44-8f45-581164b14c81" providerId="ADAL" clId="{6BEA61A8-64E2-438B-8E86-5840C9586260}"/>
    <pc:docChg chg="undo custSel addSld modSld">
      <pc:chgData name="Francisco Valentin Ramirez Cuevas" userId="e79bf063-6348-4b44-8f45-581164b14c81" providerId="ADAL" clId="{6BEA61A8-64E2-438B-8E86-5840C9586260}" dt="2022-09-26T21:04:06.455" v="619" actId="1076"/>
      <pc:docMkLst>
        <pc:docMk/>
      </pc:docMkLst>
      <pc:sldChg chg="modSp">
        <pc:chgData name="Francisco Valentin Ramirez Cuevas" userId="e79bf063-6348-4b44-8f45-581164b14c81" providerId="ADAL" clId="{6BEA61A8-64E2-438B-8E86-5840C9586260}" dt="2022-09-26T19:58:59.629" v="271" actId="1076"/>
        <pc:sldMkLst>
          <pc:docMk/>
          <pc:sldMk cId="1793690075" sldId="273"/>
        </pc:sldMkLst>
        <pc:picChg chg="mod">
          <ac:chgData name="Francisco Valentin Ramirez Cuevas" userId="e79bf063-6348-4b44-8f45-581164b14c81" providerId="ADAL" clId="{6BEA61A8-64E2-438B-8E86-5840C9586260}" dt="2022-09-26T19:58:59.629" v="271" actId="1076"/>
          <ac:picMkLst>
            <pc:docMk/>
            <pc:sldMk cId="1793690075" sldId="273"/>
            <ac:picMk id="9" creationId="{35E226E8-8130-2E1C-524D-D9574BEA9D85}"/>
          </ac:picMkLst>
        </pc:picChg>
      </pc:sldChg>
      <pc:sldChg chg="addSp delSp modSp add">
        <pc:chgData name="Francisco Valentin Ramirez Cuevas" userId="e79bf063-6348-4b44-8f45-581164b14c81" providerId="ADAL" clId="{6BEA61A8-64E2-438B-8E86-5840C9586260}" dt="2022-09-26T20:00:59.793" v="321" actId="1076"/>
        <pc:sldMkLst>
          <pc:docMk/>
          <pc:sldMk cId="1908525458" sldId="284"/>
        </pc:sldMkLst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3" creationId="{0C9A11E2-9F05-B4EC-E12C-177CEE39111E}"/>
          </ac:spMkLst>
        </pc:spChg>
        <pc:spChg chg="add del mod">
          <ac:chgData name="Francisco Valentin Ramirez Cuevas" userId="e79bf063-6348-4b44-8f45-581164b14c81" providerId="ADAL" clId="{6BEA61A8-64E2-438B-8E86-5840C9586260}" dt="2022-09-26T19:48:59.680" v="3" actId="478"/>
          <ac:spMkLst>
            <pc:docMk/>
            <pc:sldMk cId="1908525458" sldId="284"/>
            <ac:spMk id="4" creationId="{38FF7891-8C71-4B9C-9612-8403D99E0339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5" creationId="{D7B0C0A7-1D24-7757-9C47-5FB0A0B9FE1A}"/>
          </ac:spMkLst>
        </pc:spChg>
        <pc:spChg chg="add mod">
          <ac:chgData name="Francisco Valentin Ramirez Cuevas" userId="e79bf063-6348-4b44-8f45-581164b14c81" providerId="ADAL" clId="{6BEA61A8-64E2-438B-8E86-5840C9586260}" dt="2022-09-26T19:50:45.241" v="44" actId="207"/>
          <ac:spMkLst>
            <pc:docMk/>
            <pc:sldMk cId="1908525458" sldId="284"/>
            <ac:spMk id="6" creationId="{2066D11D-63EA-4A10-B38D-57CD06A89E84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9" creationId="{E5F05C1E-03B0-B46E-4491-BFB4386B626B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10" creationId="{06A93405-F642-728C-FB9C-1A9BC0954DC3}"/>
          </ac:spMkLst>
        </pc:spChg>
        <pc:spChg chg="add del mod">
          <ac:chgData name="Francisco Valentin Ramirez Cuevas" userId="e79bf063-6348-4b44-8f45-581164b14c81" providerId="ADAL" clId="{6BEA61A8-64E2-438B-8E86-5840C9586260}" dt="2022-09-26T19:49:10.793" v="10" actId="478"/>
          <ac:spMkLst>
            <pc:docMk/>
            <pc:sldMk cId="1908525458" sldId="284"/>
            <ac:spMk id="11" creationId="{B4A1ACBF-3852-4280-8AD6-07940FF6534A}"/>
          </ac:spMkLst>
        </pc:spChg>
        <pc:spChg chg="add del">
          <ac:chgData name="Francisco Valentin Ramirez Cuevas" userId="e79bf063-6348-4b44-8f45-581164b14c81" providerId="ADAL" clId="{6BEA61A8-64E2-438B-8E86-5840C9586260}" dt="2022-09-26T19:49:09.301" v="8"/>
          <ac:spMkLst>
            <pc:docMk/>
            <pc:sldMk cId="1908525458" sldId="284"/>
            <ac:spMk id="12" creationId="{934DC7B6-FC47-4305-A03A-32DEAC1886CE}"/>
          </ac:spMkLst>
        </pc:spChg>
        <pc:spChg chg="add del">
          <ac:chgData name="Francisco Valentin Ramirez Cuevas" userId="e79bf063-6348-4b44-8f45-581164b14c81" providerId="ADAL" clId="{6BEA61A8-64E2-438B-8E86-5840C9586260}" dt="2022-09-26T19:50:13.146" v="15" actId="478"/>
          <ac:spMkLst>
            <pc:docMk/>
            <pc:sldMk cId="1908525458" sldId="284"/>
            <ac:spMk id="13" creationId="{614EF11B-75A7-4DA9-A0D9-EE72E859B0BB}"/>
          </ac:spMkLst>
        </pc:spChg>
        <pc:spChg chg="add mod">
          <ac:chgData name="Francisco Valentin Ramirez Cuevas" userId="e79bf063-6348-4b44-8f45-581164b14c81" providerId="ADAL" clId="{6BEA61A8-64E2-438B-8E86-5840C9586260}" dt="2022-09-26T19:53:40.949" v="140" actId="1037"/>
          <ac:spMkLst>
            <pc:docMk/>
            <pc:sldMk cId="1908525458" sldId="284"/>
            <ac:spMk id="21" creationId="{1B48492B-DDCD-462D-82E1-67CCA84E3EDD}"/>
          </ac:spMkLst>
        </pc:spChg>
        <pc:spChg chg="add mod ord">
          <ac:chgData name="Francisco Valentin Ramirez Cuevas" userId="e79bf063-6348-4b44-8f45-581164b14c81" providerId="ADAL" clId="{6BEA61A8-64E2-438B-8E86-5840C9586260}" dt="2022-09-26T19:52:44.855" v="100" actId="1076"/>
          <ac:spMkLst>
            <pc:docMk/>
            <pc:sldMk cId="1908525458" sldId="284"/>
            <ac:spMk id="25" creationId="{B5C56A3F-31F6-4DA7-895C-FAA1A271F7CE}"/>
          </ac:spMkLst>
        </pc:spChg>
        <pc:spChg chg="add mod">
          <ac:chgData name="Francisco Valentin Ramirez Cuevas" userId="e79bf063-6348-4b44-8f45-581164b14c81" providerId="ADAL" clId="{6BEA61A8-64E2-438B-8E86-5840C9586260}" dt="2022-09-26T19:52:44.855" v="100" actId="1076"/>
          <ac:spMkLst>
            <pc:docMk/>
            <pc:sldMk cId="1908525458" sldId="284"/>
            <ac:spMk id="26" creationId="{28BD524D-C584-42B3-BFD3-754542310A70}"/>
          </ac:spMkLst>
        </pc:spChg>
        <pc:spChg chg="add mod">
          <ac:chgData name="Francisco Valentin Ramirez Cuevas" userId="e79bf063-6348-4b44-8f45-581164b14c81" providerId="ADAL" clId="{6BEA61A8-64E2-438B-8E86-5840C9586260}" dt="2022-09-26T19:59:26.034" v="289" actId="1076"/>
          <ac:spMkLst>
            <pc:docMk/>
            <pc:sldMk cId="1908525458" sldId="284"/>
            <ac:spMk id="74" creationId="{2C7270FB-E99D-41A2-B620-C093772AF415}"/>
          </ac:spMkLst>
        </pc:spChg>
        <pc:spChg chg="add mod">
          <ac:chgData name="Francisco Valentin Ramirez Cuevas" userId="e79bf063-6348-4b44-8f45-581164b14c81" providerId="ADAL" clId="{6BEA61A8-64E2-438B-8E86-5840C9586260}" dt="2022-09-26T20:00:31.670" v="310" actId="20577"/>
          <ac:spMkLst>
            <pc:docMk/>
            <pc:sldMk cId="1908525458" sldId="284"/>
            <ac:spMk id="75" creationId="{34511DAC-67BD-4A9D-8A6D-A11DB691BB23}"/>
          </ac:spMkLst>
        </pc:spChg>
        <pc:spChg chg="add mod">
          <ac:chgData name="Francisco Valentin Ramirez Cuevas" userId="e79bf063-6348-4b44-8f45-581164b14c81" providerId="ADAL" clId="{6BEA61A8-64E2-438B-8E86-5840C9586260}" dt="2022-09-26T20:00:59.793" v="321" actId="1076"/>
          <ac:spMkLst>
            <pc:docMk/>
            <pc:sldMk cId="1908525458" sldId="284"/>
            <ac:spMk id="76" creationId="{E5846DBD-5E06-407E-85CC-5DA00FF50E49}"/>
          </ac:spMkLst>
        </pc:spChg>
        <pc:picChg chg="del">
          <ac:chgData name="Francisco Valentin Ramirez Cuevas" userId="e79bf063-6348-4b44-8f45-581164b14c81" providerId="ADAL" clId="{6BEA61A8-64E2-438B-8E86-5840C9586260}" dt="2022-09-26T19:48:44.461" v="1"/>
          <ac:picMkLst>
            <pc:docMk/>
            <pc:sldMk cId="1908525458" sldId="284"/>
            <ac:picMk id="2" creationId="{1846B5CA-146F-CAC6-D895-A113C27C7820}"/>
          </ac:picMkLst>
        </pc:picChg>
        <pc:cxnChg chg="add mod">
          <ac:chgData name="Francisco Valentin Ramirez Cuevas" userId="e79bf063-6348-4b44-8f45-581164b14c81" providerId="ADAL" clId="{6BEA61A8-64E2-438B-8E86-5840C9586260}" dt="2022-09-26T19:50:30.032" v="37" actId="692"/>
          <ac:cxnSpMkLst>
            <pc:docMk/>
            <pc:sldMk cId="1908525458" sldId="284"/>
            <ac:cxnSpMk id="8" creationId="{A1479612-1069-4FEA-9F49-0FBA65E62181}"/>
          </ac:cxnSpMkLst>
        </pc:cxnChg>
        <pc:cxnChg chg="add mod">
          <ac:chgData name="Francisco Valentin Ramirez Cuevas" userId="e79bf063-6348-4b44-8f45-581164b14c81" providerId="ADAL" clId="{6BEA61A8-64E2-438B-8E86-5840C9586260}" dt="2022-09-26T19:50:36.120" v="40" actId="14100"/>
          <ac:cxnSpMkLst>
            <pc:docMk/>
            <pc:sldMk cId="1908525458" sldId="284"/>
            <ac:cxnSpMk id="15" creationId="{2D0997E4-E750-4002-8441-5F6F26B415E4}"/>
          </ac:cxnSpMkLst>
        </pc:cxnChg>
        <pc:cxnChg chg="add mod">
          <ac:chgData name="Francisco Valentin Ramirez Cuevas" userId="e79bf063-6348-4b44-8f45-581164b14c81" providerId="ADAL" clId="{6BEA61A8-64E2-438B-8E86-5840C9586260}" dt="2022-09-26T19:50:41.432" v="43" actId="14100"/>
          <ac:cxnSpMkLst>
            <pc:docMk/>
            <pc:sldMk cId="1908525458" sldId="284"/>
            <ac:cxnSpMk id="18" creationId="{8BA607E1-60BB-4A2D-AD40-9E7B4A591FF8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2" creationId="{479CD3E7-CB1C-409E-A975-F1812C95B6ED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3" creationId="{9C247298-BEAA-4828-BE3B-D615B173BC14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4" creationId="{E4F4776D-1A2C-4D81-AFC3-75214812921E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7:28.366" v="246" actId="1037"/>
          <ac:cxnSpMkLst>
            <pc:docMk/>
            <pc:sldMk cId="1908525458" sldId="284"/>
            <ac:cxnSpMk id="28" creationId="{857FB813-DAA8-45FC-A3B5-5A8EF3B2A4BE}"/>
          </ac:cxnSpMkLst>
        </pc:cxnChg>
        <pc:cxnChg chg="add mod">
          <ac:chgData name="Francisco Valentin Ramirez Cuevas" userId="e79bf063-6348-4b44-8f45-581164b14c81" providerId="ADAL" clId="{6BEA61A8-64E2-438B-8E86-5840C9586260}" dt="2022-09-26T19:56:34.446" v="229" actId="692"/>
          <ac:cxnSpMkLst>
            <pc:docMk/>
            <pc:sldMk cId="1908525458" sldId="284"/>
            <ac:cxnSpMk id="30" creationId="{CE367157-7C43-4B89-888C-B720BD25B4A8}"/>
          </ac:cxnSpMkLst>
        </pc:cxnChg>
        <pc:cxnChg chg="add del">
          <ac:chgData name="Francisco Valentin Ramirez Cuevas" userId="e79bf063-6348-4b44-8f45-581164b14c81" providerId="ADAL" clId="{6BEA61A8-64E2-438B-8E86-5840C9586260}" dt="2022-09-26T19:52:55.550" v="107"/>
          <ac:cxnSpMkLst>
            <pc:docMk/>
            <pc:sldMk cId="1908525458" sldId="284"/>
            <ac:cxnSpMk id="33" creationId="{A4AA01A9-95ED-4418-9D8D-1B145159086F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34.446" v="229" actId="692"/>
          <ac:cxnSpMkLst>
            <pc:docMk/>
            <pc:sldMk cId="1908525458" sldId="284"/>
            <ac:cxnSpMk id="34" creationId="{F58E8308-01E5-40DB-AD45-9FED13400499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14.236" v="240" actId="1036"/>
          <ac:cxnSpMkLst>
            <pc:docMk/>
            <pc:sldMk cId="1908525458" sldId="284"/>
            <ac:cxnSpMk id="37" creationId="{7BF17583-07DF-4B6F-8A06-A8FF294155DC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23.387" v="245" actId="1036"/>
          <ac:cxnSpMkLst>
            <pc:docMk/>
            <pc:sldMk cId="1908525458" sldId="284"/>
            <ac:cxnSpMk id="40" creationId="{3AE29C10-4343-4AC9-854C-AC7B3FBC1085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44.149" v="165" actId="14100"/>
          <ac:cxnSpMkLst>
            <pc:docMk/>
            <pc:sldMk cId="1908525458" sldId="284"/>
            <ac:cxnSpMk id="44" creationId="{6516076A-66D3-4C1F-B30F-18CF8EF3F8CD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25.758" v="157" actId="14100"/>
          <ac:cxnSpMkLst>
            <pc:docMk/>
            <pc:sldMk cId="1908525458" sldId="284"/>
            <ac:cxnSpMk id="45" creationId="{7122D7B2-8EEB-4644-955B-CBF6F4916699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35.860" v="162" actId="14100"/>
          <ac:cxnSpMkLst>
            <pc:docMk/>
            <pc:sldMk cId="1908525458" sldId="284"/>
            <ac:cxnSpMk id="49" creationId="{20BB76FA-A792-4D10-A031-A9C4188380C2}"/>
          </ac:cxnSpMkLst>
        </pc:cxnChg>
        <pc:cxnChg chg="add del">
          <ac:chgData name="Francisco Valentin Ramirez Cuevas" userId="e79bf063-6348-4b44-8f45-581164b14c81" providerId="ADAL" clId="{6BEA61A8-64E2-438B-8E86-5840C9586260}" dt="2022-09-26T19:55:04.179" v="167"/>
          <ac:cxnSpMkLst>
            <pc:docMk/>
            <pc:sldMk cId="1908525458" sldId="284"/>
            <ac:cxnSpMk id="54" creationId="{EC559DD0-AF49-4403-8F0C-926409DFEC27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26.970" v="222" actId="478"/>
          <ac:cxnSpMkLst>
            <pc:docMk/>
            <pc:sldMk cId="1908525458" sldId="284"/>
            <ac:cxnSpMk id="55" creationId="{E59EE36D-D0D4-4B50-A2BE-3422D6E850BA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9.438" v="219"/>
          <ac:cxnSpMkLst>
            <pc:docMk/>
            <pc:sldMk cId="1908525458" sldId="284"/>
            <ac:cxnSpMk id="57" creationId="{444EE0B9-BD39-4BAC-A265-7A2B0C345198}"/>
          </ac:cxnSpMkLst>
        </pc:cxnChg>
        <pc:cxnChg chg="add del">
          <ac:chgData name="Francisco Valentin Ramirez Cuevas" userId="e79bf063-6348-4b44-8f45-581164b14c81" providerId="ADAL" clId="{6BEA61A8-64E2-438B-8E86-5840C9586260}" dt="2022-09-26T19:55:49.866" v="189"/>
          <ac:cxnSpMkLst>
            <pc:docMk/>
            <pc:sldMk cId="1908525458" sldId="284"/>
            <ac:cxnSpMk id="60" creationId="{8ECD7F45-BE4F-4A13-B2FB-9B6300469675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7.320" v="208"/>
          <ac:cxnSpMkLst>
            <pc:docMk/>
            <pc:sldMk cId="1908525458" sldId="284"/>
            <ac:cxnSpMk id="61" creationId="{C6493EB1-BA01-466A-94E6-1411EF03A0E2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6.955" v="206"/>
          <ac:cxnSpMkLst>
            <pc:docMk/>
            <pc:sldMk cId="1908525458" sldId="284"/>
            <ac:cxnSpMk id="62" creationId="{4133F288-BC34-437B-92EF-FF8802043442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6.589" v="204"/>
          <ac:cxnSpMkLst>
            <pc:docMk/>
            <pc:sldMk cId="1908525458" sldId="284"/>
            <ac:cxnSpMk id="63" creationId="{D4F46658-156C-4A23-BB21-92CD75BEB3C8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46.793" v="253" actId="1035"/>
          <ac:cxnSpMkLst>
            <pc:docMk/>
            <pc:sldMk cId="1908525458" sldId="284"/>
            <ac:cxnSpMk id="66" creationId="{23412C48-20C1-457C-957D-87327B940420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5.110" v="268" actId="478"/>
          <ac:cxnSpMkLst>
            <pc:docMk/>
            <pc:sldMk cId="1908525458" sldId="284"/>
            <ac:cxnSpMk id="68" creationId="{3E35BD31-5829-46ED-9FF1-ECD26AD4DA59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6.552" v="269" actId="478"/>
          <ac:cxnSpMkLst>
            <pc:docMk/>
            <pc:sldMk cId="1908525458" sldId="284"/>
            <ac:cxnSpMk id="70" creationId="{8F1F5F42-184F-4266-802C-EDAA1D001C30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3.787" v="267" actId="478"/>
          <ac:cxnSpMkLst>
            <pc:docMk/>
            <pc:sldMk cId="1908525458" sldId="284"/>
            <ac:cxnSpMk id="73" creationId="{F558727B-E98B-4574-8D6C-20A8B191EC74}"/>
          </ac:cxnSpMkLst>
        </pc:cxnChg>
      </pc:sldChg>
      <pc:sldChg chg="addSp delSp modSp add">
        <pc:chgData name="Francisco Valentin Ramirez Cuevas" userId="e79bf063-6348-4b44-8f45-581164b14c81" providerId="ADAL" clId="{6BEA61A8-64E2-438B-8E86-5840C9586260}" dt="2022-09-26T21:04:06.455" v="619" actId="1076"/>
        <pc:sldMkLst>
          <pc:docMk/>
          <pc:sldMk cId="3003337019" sldId="285"/>
        </pc:sldMkLst>
        <pc:spChg chg="add del">
          <ac:chgData name="Francisco Valentin Ramirez Cuevas" userId="e79bf063-6348-4b44-8f45-581164b14c81" providerId="ADAL" clId="{6BEA61A8-64E2-438B-8E86-5840C9586260}" dt="2022-09-26T20:31:13.470" v="348"/>
          <ac:spMkLst>
            <pc:docMk/>
            <pc:sldMk cId="3003337019" sldId="285"/>
            <ac:spMk id="2" creationId="{2130237E-6AE1-4A1F-90B3-7248B5B633EF}"/>
          </ac:spMkLst>
        </pc:spChg>
        <pc:spChg chg="add del mod">
          <ac:chgData name="Francisco Valentin Ramirez Cuevas" userId="e79bf063-6348-4b44-8f45-581164b14c81" providerId="ADAL" clId="{6BEA61A8-64E2-438B-8E86-5840C9586260}" dt="2022-09-26T20:32:24.068" v="358" actId="478"/>
          <ac:spMkLst>
            <pc:docMk/>
            <pc:sldMk cId="3003337019" sldId="285"/>
            <ac:spMk id="3" creationId="{D31FA343-0A88-446F-9C3D-887E6CBD222B}"/>
          </ac:spMkLst>
        </pc:spChg>
        <pc:spChg chg="add mod">
          <ac:chgData name="Francisco Valentin Ramirez Cuevas" userId="e79bf063-6348-4b44-8f45-581164b14c81" providerId="ADAL" clId="{6BEA61A8-64E2-438B-8E86-5840C9586260}" dt="2022-09-26T20:38:15.026" v="561" actId="692"/>
          <ac:spMkLst>
            <pc:docMk/>
            <pc:sldMk cId="3003337019" sldId="285"/>
            <ac:spMk id="4" creationId="{0B338482-2F68-452C-A4E4-016586BC30E6}"/>
          </ac:spMkLst>
        </pc:spChg>
        <pc:spChg chg="add del mod">
          <ac:chgData name="Francisco Valentin Ramirez Cuevas" userId="e79bf063-6348-4b44-8f45-581164b14c81" providerId="ADAL" clId="{6BEA61A8-64E2-438B-8E86-5840C9586260}" dt="2022-09-26T20:33:47.565" v="376" actId="478"/>
          <ac:spMkLst>
            <pc:docMk/>
            <pc:sldMk cId="3003337019" sldId="285"/>
            <ac:spMk id="5" creationId="{ED3A81BE-6C10-4103-93E5-F6A12F6CABB6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6" creationId="{2066D11D-63EA-4A10-B38D-57CD06A89E84}"/>
          </ac:spMkLst>
        </pc:spChg>
        <pc:spChg chg="add mod">
          <ac:chgData name="Francisco Valentin Ramirez Cuevas" userId="e79bf063-6348-4b44-8f45-581164b14c81" providerId="ADAL" clId="{6BEA61A8-64E2-438B-8E86-5840C9586260}" dt="2022-09-26T20:38:10.297" v="557" actId="692"/>
          <ac:spMkLst>
            <pc:docMk/>
            <pc:sldMk cId="3003337019" sldId="285"/>
            <ac:spMk id="7" creationId="{311ED467-44B2-4FA8-B177-FF7ED69DC74F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1" creationId="{1B48492B-DDCD-462D-82E1-67CCA84E3EDD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5" creationId="{B5C56A3F-31F6-4DA7-895C-FAA1A271F7CE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6" creationId="{28BD524D-C584-42B3-BFD3-754542310A70}"/>
          </ac:spMkLst>
        </pc:spChg>
        <pc:spChg chg="add mod">
          <ac:chgData name="Francisco Valentin Ramirez Cuevas" userId="e79bf063-6348-4b44-8f45-581164b14c81" providerId="ADAL" clId="{6BEA61A8-64E2-438B-8E86-5840C9586260}" dt="2022-09-26T21:03:46.966" v="614" actId="1076"/>
          <ac:spMkLst>
            <pc:docMk/>
            <pc:sldMk cId="3003337019" sldId="285"/>
            <ac:spMk id="29" creationId="{DED9FD5C-9764-4737-A104-964A73A7C2D7}"/>
          </ac:spMkLst>
        </pc:spChg>
        <pc:spChg chg="add mod">
          <ac:chgData name="Francisco Valentin Ramirez Cuevas" userId="e79bf063-6348-4b44-8f45-581164b14c81" providerId="ADAL" clId="{6BEA61A8-64E2-438B-8E86-5840C9586260}" dt="2022-09-26T20:35:36.202" v="412" actId="207"/>
          <ac:spMkLst>
            <pc:docMk/>
            <pc:sldMk cId="3003337019" sldId="285"/>
            <ac:spMk id="31" creationId="{5E6F7216-707D-435E-BA09-8BC1E2802EC6}"/>
          </ac:spMkLst>
        </pc:spChg>
        <pc:spChg chg="add mod">
          <ac:chgData name="Francisco Valentin Ramirez Cuevas" userId="e79bf063-6348-4b44-8f45-581164b14c81" providerId="ADAL" clId="{6BEA61A8-64E2-438B-8E86-5840C9586260}" dt="2022-09-26T20:38:22.632" v="562" actId="1076"/>
          <ac:spMkLst>
            <pc:docMk/>
            <pc:sldMk cId="3003337019" sldId="285"/>
            <ac:spMk id="32" creationId="{67EFCD4E-6DC6-4755-8AB0-202CDDF9C945}"/>
          </ac:spMkLst>
        </pc:spChg>
        <pc:spChg chg="add mod">
          <ac:chgData name="Francisco Valentin Ramirez Cuevas" userId="e79bf063-6348-4b44-8f45-581164b14c81" providerId="ADAL" clId="{6BEA61A8-64E2-438B-8E86-5840C9586260}" dt="2022-09-26T20:36:44.329" v="475" actId="207"/>
          <ac:spMkLst>
            <pc:docMk/>
            <pc:sldMk cId="3003337019" sldId="285"/>
            <ac:spMk id="41" creationId="{74BE9999-1592-4B0B-8554-39B527774C10}"/>
          </ac:spMkLst>
        </pc:spChg>
        <pc:spChg chg="add mod">
          <ac:chgData name="Francisco Valentin Ramirez Cuevas" userId="e79bf063-6348-4b44-8f45-581164b14c81" providerId="ADAL" clId="{6BEA61A8-64E2-438B-8E86-5840C9586260}" dt="2022-09-26T21:03:55.927" v="615" actId="1076"/>
          <ac:spMkLst>
            <pc:docMk/>
            <pc:sldMk cId="3003337019" sldId="285"/>
            <ac:spMk id="47" creationId="{9D0C5432-79D7-4288-BCA0-B3A63A43C216}"/>
          </ac:spMkLst>
        </pc:spChg>
        <pc:spChg chg="add mod">
          <ac:chgData name="Francisco Valentin Ramirez Cuevas" userId="e79bf063-6348-4b44-8f45-581164b14c81" providerId="ADAL" clId="{6BEA61A8-64E2-438B-8E86-5840C9586260}" dt="2022-09-26T20:40:41.135" v="576" actId="1076"/>
          <ac:spMkLst>
            <pc:docMk/>
            <pc:sldMk cId="3003337019" sldId="285"/>
            <ac:spMk id="48" creationId="{46B0D9F7-FE70-48DA-8B4E-EB7495D8016F}"/>
          </ac:spMkLst>
        </pc:spChg>
        <pc:spChg chg="add mod">
          <ac:chgData name="Francisco Valentin Ramirez Cuevas" userId="e79bf063-6348-4b44-8f45-581164b14c81" providerId="ADAL" clId="{6BEA61A8-64E2-438B-8E86-5840C9586260}" dt="2022-09-26T20:38:35.120" v="567" actId="1076"/>
          <ac:spMkLst>
            <pc:docMk/>
            <pc:sldMk cId="3003337019" sldId="285"/>
            <ac:spMk id="55" creationId="{18141A03-07C4-4404-90E6-1048696FDF83}"/>
          </ac:spMkLst>
        </pc:spChg>
        <pc:spChg chg="add del mod">
          <ac:chgData name="Francisco Valentin Ramirez Cuevas" userId="e79bf063-6348-4b44-8f45-581164b14c81" providerId="ADAL" clId="{6BEA61A8-64E2-438B-8E86-5840C9586260}" dt="2022-09-26T21:03:10.245" v="604" actId="478"/>
          <ac:spMkLst>
            <pc:docMk/>
            <pc:sldMk cId="3003337019" sldId="285"/>
            <ac:spMk id="62" creationId="{2E7C6CC6-4FD1-494C-A386-6D5BA800EF0E}"/>
          </ac:spMkLst>
        </pc:spChg>
        <pc:spChg chg="add mod">
          <ac:chgData name="Francisco Valentin Ramirez Cuevas" userId="e79bf063-6348-4b44-8f45-581164b14c81" providerId="ADAL" clId="{6BEA61A8-64E2-438B-8E86-5840C9586260}" dt="2022-09-26T21:04:06.455" v="619" actId="1076"/>
          <ac:spMkLst>
            <pc:docMk/>
            <pc:sldMk cId="3003337019" sldId="285"/>
            <ac:spMk id="70" creationId="{F3DE8C37-3DEE-43FD-B384-5BB9D7E83296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4" creationId="{2C7270FB-E99D-41A2-B620-C093772AF415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5" creationId="{34511DAC-67BD-4A9D-8A6D-A11DB691BB23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6" creationId="{E5846DBD-5E06-407E-85CC-5DA00FF50E49}"/>
          </ac:spMkLst>
        </pc:spChg>
        <pc:picChg chg="add del mod">
          <ac:chgData name="Francisco Valentin Ramirez Cuevas" userId="e79bf063-6348-4b44-8f45-581164b14c81" providerId="ADAL" clId="{6BEA61A8-64E2-438B-8E86-5840C9586260}" dt="2022-09-26T20:37:36.406" v="546" actId="478"/>
          <ac:picMkLst>
            <pc:docMk/>
            <pc:sldMk cId="3003337019" sldId="285"/>
            <ac:picMk id="27" creationId="{FD1B26DB-1EED-422D-A8B8-6B268165D274}"/>
          </ac:picMkLst>
        </pc:pic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8" creationId="{A1479612-1069-4FEA-9F49-0FBA65E62181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15" creationId="{2D0997E4-E750-4002-8441-5F6F26B415E4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18" creationId="{8BA607E1-60BB-4A2D-AD40-9E7B4A591FF8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2" creationId="{479CD3E7-CB1C-409E-A975-F1812C95B6E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3" creationId="{9C247298-BEAA-4828-BE3B-D615B173BC14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4" creationId="{E4F4776D-1A2C-4D81-AFC3-75214812921E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8" creationId="{857FB813-DAA8-45FC-A3B5-5A8EF3B2A4BE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0" creationId="{CE367157-7C43-4B89-888C-B720BD25B4A8}"/>
          </ac:cxnSpMkLst>
        </pc:cxnChg>
        <pc:cxnChg chg="add del">
          <ac:chgData name="Francisco Valentin Ramirez Cuevas" userId="e79bf063-6348-4b44-8f45-581164b14c81" providerId="ADAL" clId="{6BEA61A8-64E2-438B-8E86-5840C9586260}" dt="2022-09-26T20:38:42.736" v="568" actId="478"/>
          <ac:cxnSpMkLst>
            <pc:docMk/>
            <pc:sldMk cId="3003337019" sldId="285"/>
            <ac:cxnSpMk id="33" creationId="{AD7CF948-3D6C-424D-9141-630DF409B318}"/>
          </ac:cxnSpMkLst>
        </pc:cxnChg>
        <pc:cxnChg chg="del mod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4" creationId="{F58E8308-01E5-40DB-AD45-9FED13400499}"/>
          </ac:cxnSpMkLst>
        </pc:cxnChg>
        <pc:cxnChg chg="add mod">
          <ac:chgData name="Francisco Valentin Ramirez Cuevas" userId="e79bf063-6348-4b44-8f45-581164b14c81" providerId="ADAL" clId="{6BEA61A8-64E2-438B-8E86-5840C9586260}" dt="2022-09-26T20:34:59.658" v="403" actId="14100"/>
          <ac:cxnSpMkLst>
            <pc:docMk/>
            <pc:sldMk cId="3003337019" sldId="285"/>
            <ac:cxnSpMk id="35" creationId="{5F5513B6-1119-4AE5-B09A-47A9B9370F49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7" creationId="{7BF17583-07DF-4B6F-8A06-A8FF294155DC}"/>
          </ac:cxnSpMkLst>
        </pc:cxnChg>
        <pc:cxnChg chg="add mod">
          <ac:chgData name="Francisco Valentin Ramirez Cuevas" userId="e79bf063-6348-4b44-8f45-581164b14c81" providerId="ADAL" clId="{6BEA61A8-64E2-438B-8E86-5840C9586260}" dt="2022-09-26T20:35:07.970" v="406" actId="14100"/>
          <ac:cxnSpMkLst>
            <pc:docMk/>
            <pc:sldMk cId="3003337019" sldId="285"/>
            <ac:cxnSpMk id="38" creationId="{D67842A3-0B8C-4E8B-B825-21F42332098F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0" creationId="{3AE29C10-4343-4AC9-854C-AC7B3FBC1085}"/>
          </ac:cxnSpMkLst>
        </pc:cxnChg>
        <pc:cxnChg chg="add mod">
          <ac:chgData name="Francisco Valentin Ramirez Cuevas" userId="e79bf063-6348-4b44-8f45-581164b14c81" providerId="ADAL" clId="{6BEA61A8-64E2-438B-8E86-5840C9586260}" dt="2022-09-26T20:44:44.740" v="602" actId="692"/>
          <ac:cxnSpMkLst>
            <pc:docMk/>
            <pc:sldMk cId="3003337019" sldId="285"/>
            <ac:cxnSpMk id="42" creationId="{BDA90B95-51DD-4798-AC8B-BD0F24108AC5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4" creationId="{6516076A-66D3-4C1F-B30F-18CF8EF3F8C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5" creationId="{7122D7B2-8EEB-4644-955B-CBF6F4916699}"/>
          </ac:cxnSpMkLst>
        </pc:cxnChg>
        <pc:cxnChg chg="add mod">
          <ac:chgData name="Francisco Valentin Ramirez Cuevas" userId="e79bf063-6348-4b44-8f45-581164b14c81" providerId="ADAL" clId="{6BEA61A8-64E2-438B-8E86-5840C9586260}" dt="2022-09-26T21:03:58.096" v="616" actId="14100"/>
          <ac:cxnSpMkLst>
            <pc:docMk/>
            <pc:sldMk cId="3003337019" sldId="285"/>
            <ac:cxnSpMk id="46" creationId="{EBA7ACAA-58F8-4CB9-8FD7-3C15C751375A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9" creationId="{20BB76FA-A792-4D10-A031-A9C4188380C2}"/>
          </ac:cxnSpMkLst>
        </pc:cxnChg>
        <pc:cxnChg chg="add mod">
          <ac:chgData name="Francisco Valentin Ramirez Cuevas" userId="e79bf063-6348-4b44-8f45-581164b14c81" providerId="ADAL" clId="{6BEA61A8-64E2-438B-8E86-5840C9586260}" dt="2022-09-26T20:44:44.740" v="602" actId="692"/>
          <ac:cxnSpMkLst>
            <pc:docMk/>
            <pc:sldMk cId="3003337019" sldId="285"/>
            <ac:cxnSpMk id="50" creationId="{1018CBE0-8EE1-42AC-8D0B-892826958620}"/>
          </ac:cxnSpMkLst>
        </pc:cxnChg>
        <pc:cxnChg chg="add del mod ord">
          <ac:chgData name="Francisco Valentin Ramirez Cuevas" userId="e79bf063-6348-4b44-8f45-581164b14c81" providerId="ADAL" clId="{6BEA61A8-64E2-438B-8E86-5840C9586260}" dt="2022-09-26T21:03:10.245" v="604" actId="478"/>
          <ac:cxnSpMkLst>
            <pc:docMk/>
            <pc:sldMk cId="3003337019" sldId="285"/>
            <ac:cxnSpMk id="56" creationId="{00ECF6EB-5C49-43D8-838E-EB19FD8DB940}"/>
          </ac:cxnSpMkLst>
        </pc:cxnChg>
        <pc:cxnChg chg="add mod ord">
          <ac:chgData name="Francisco Valentin Ramirez Cuevas" userId="e79bf063-6348-4b44-8f45-581164b14c81" providerId="ADAL" clId="{6BEA61A8-64E2-438B-8E86-5840C9586260}" dt="2022-09-26T21:03:34.076" v="611" actId="167"/>
          <ac:cxnSpMkLst>
            <pc:docMk/>
            <pc:sldMk cId="3003337019" sldId="285"/>
            <ac:cxnSpMk id="64" creationId="{57C7F6C3-2FA8-4415-B0CB-CC5C8D25DC8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66" creationId="{23412C48-20C1-457C-957D-87327B940420}"/>
          </ac:cxnSpMkLst>
        </pc:cxnChg>
      </pc:sldChg>
    </pc:docChg>
  </pc:docChgLst>
  <pc:docChgLst>
    <pc:chgData name="Francisco Valentin Ramirez Cuevas" userId="e79bf063-6348-4b44-8f45-581164b14c81" providerId="ADAL" clId="{1E2FEA87-2DEA-469F-9430-B0F2C003583F}"/>
    <pc:docChg chg="undo custSel modSld">
      <pc:chgData name="Francisco Valentin Ramirez Cuevas" userId="e79bf063-6348-4b44-8f45-581164b14c81" providerId="ADAL" clId="{1E2FEA87-2DEA-469F-9430-B0F2C003583F}" dt="2022-08-30T18:01:49.854" v="191" actId="1037"/>
      <pc:docMkLst>
        <pc:docMk/>
      </pc:docMkLst>
      <pc:sldChg chg="addSp delSp modSp mod">
        <pc:chgData name="Francisco Valentin Ramirez Cuevas" userId="e79bf063-6348-4b44-8f45-581164b14c81" providerId="ADAL" clId="{1E2FEA87-2DEA-469F-9430-B0F2C003583F}" dt="2022-08-30T18:01:49.854" v="191" actId="1037"/>
        <pc:sldMkLst>
          <pc:docMk/>
          <pc:sldMk cId="257880714" sldId="266"/>
        </pc:sldMkLst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3" creationId="{6C9C0988-02C9-6EE0-2DA8-EC6887860B37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4" creationId="{FB8E6EAE-997C-58F9-E5CA-26D54E2003FF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5" creationId="{FC9633E1-3362-D7DB-557B-6B9ED831C676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6" creationId="{031FCC16-2715-80C7-46F1-88C2D0898E29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7" creationId="{0D9E2DB1-86E1-0ADB-A204-46645EEF64CD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8" creationId="{A13DC7E7-28B4-5FF4-25F4-0B8D855DAD81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0" creationId="{2B2BDA66-4E3E-9D5B-4355-223E24F21FE2}"/>
          </ac:spMkLst>
        </pc:spChg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1" creationId="{393B7EC2-8E53-F6F4-5B80-3506403387DF}"/>
          </ac:spMkLst>
        </pc:spChg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2" creationId="{FC8C1AAB-EDEE-6397-3D8F-98FB6FFEBE4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13" creationId="{0FAECA9B-6C70-1B6E-7B68-FD586883C514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14" creationId="{B6552CDF-06AF-3371-1FE9-3F90F296C477}"/>
          </ac:spMkLst>
        </pc:spChg>
        <pc:spChg chg="add mod">
          <ac:chgData name="Francisco Valentin Ramirez Cuevas" userId="e79bf063-6348-4b44-8f45-581164b14c81" providerId="ADAL" clId="{1E2FEA87-2DEA-469F-9430-B0F2C003583F}" dt="2022-08-30T18:01:39.346" v="178" actId="1036"/>
          <ac:spMkLst>
            <pc:docMk/>
            <pc:sldMk cId="257880714" sldId="266"/>
            <ac:spMk id="15" creationId="{4BF2D250-DC94-2296-FB31-5E0CC50C16C5}"/>
          </ac:spMkLst>
        </pc:spChg>
        <pc:spChg chg="add mod">
          <ac:chgData name="Francisco Valentin Ramirez Cuevas" userId="e79bf063-6348-4b44-8f45-581164b14c81" providerId="ADAL" clId="{1E2FEA87-2DEA-469F-9430-B0F2C003583F}" dt="2022-08-30T18:01:14.840" v="167" actId="12789"/>
          <ac:spMkLst>
            <pc:docMk/>
            <pc:sldMk cId="257880714" sldId="266"/>
            <ac:spMk id="16" creationId="{E0326E85-CAEB-42B2-70F0-A83B623FC97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17" creationId="{038EDD40-EDC6-CD6D-9A5C-B5333C56E276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18" creationId="{972FC666-809D-A660-41DF-16BDF2E5D7FF}"/>
          </ac:spMkLst>
        </pc:spChg>
        <pc:spChg chg="add mod">
          <ac:chgData name="Francisco Valentin Ramirez Cuevas" userId="e79bf063-6348-4b44-8f45-581164b14c81" providerId="ADAL" clId="{1E2FEA87-2DEA-469F-9430-B0F2C003583F}" dt="2022-08-30T18:01:39.346" v="178" actId="1036"/>
          <ac:spMkLst>
            <pc:docMk/>
            <pc:sldMk cId="257880714" sldId="266"/>
            <ac:spMk id="19" creationId="{37AE1870-CEEF-55C8-F2A6-244EE17F029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20" creationId="{8A09ED61-CAD8-965D-24C0-8B9DF3EB94AB}"/>
          </ac:spMkLst>
        </pc:spChg>
        <pc:spChg chg="add del mod">
          <ac:chgData name="Francisco Valentin Ramirez Cuevas" userId="e79bf063-6348-4b44-8f45-581164b14c81" providerId="ADAL" clId="{1E2FEA87-2DEA-469F-9430-B0F2C003583F}" dt="2022-08-30T17:57:50.943" v="128" actId="478"/>
          <ac:spMkLst>
            <pc:docMk/>
            <pc:sldMk cId="257880714" sldId="266"/>
            <ac:spMk id="21" creationId="{ECC98494-E735-30CA-1F9F-4E89D328D778}"/>
          </ac:spMkLst>
        </pc:spChg>
        <pc:spChg chg="add del mod">
          <ac:chgData name="Francisco Valentin Ramirez Cuevas" userId="e79bf063-6348-4b44-8f45-581164b14c81" providerId="ADAL" clId="{1E2FEA87-2DEA-469F-9430-B0F2C003583F}" dt="2022-08-30T17:57:52.389" v="129" actId="478"/>
          <ac:spMkLst>
            <pc:docMk/>
            <pc:sldMk cId="257880714" sldId="266"/>
            <ac:spMk id="22" creationId="{955AE940-BD22-C5B0-5F6D-E3A64C6DC94D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23" creationId="{69559462-6201-F684-9429-5025D5109259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24" creationId="{C2B749DC-EED1-F982-889F-105B32256F7F}"/>
          </ac:spMkLst>
        </pc:spChg>
        <pc:picChg chg="del mod modCrop">
          <ac:chgData name="Francisco Valentin Ramirez Cuevas" userId="e79bf063-6348-4b44-8f45-581164b14c81" providerId="ADAL" clId="{1E2FEA87-2DEA-469F-9430-B0F2C003583F}" dt="2022-08-30T17:54:08.201" v="37" actId="21"/>
          <ac:picMkLst>
            <pc:docMk/>
            <pc:sldMk cId="257880714" sldId="266"/>
            <ac:picMk id="2" creationId="{2220352C-A1E5-B83B-D478-39DC2E46BC80}"/>
          </ac:picMkLst>
        </pc:picChg>
        <pc:picChg chg="add mod ord modCrop">
          <ac:chgData name="Francisco Valentin Ramirez Cuevas" userId="e79bf063-6348-4b44-8f45-581164b14c81" providerId="ADAL" clId="{1E2FEA87-2DEA-469F-9430-B0F2C003583F}" dt="2022-08-30T18:00:04.886" v="162" actId="732"/>
          <ac:picMkLst>
            <pc:docMk/>
            <pc:sldMk cId="257880714" sldId="266"/>
            <ac:picMk id="9" creationId="{DFB51821-C07A-4E54-C5AC-34E46EE12156}"/>
          </ac:picMkLst>
        </pc:picChg>
      </pc:sldChg>
    </pc:docChg>
  </pc:docChgLst>
  <pc:docChgLst>
    <pc:chgData name="Francisco Valentin Ramirez Cuevas" userId="e79bf063-6348-4b44-8f45-581164b14c81" providerId="ADAL" clId="{DAA8C3DC-F9FA-4418-AF8E-A2DB3F050B56}"/>
    <pc:docChg chg="undo custSel addSld modSld sldOrd">
      <pc:chgData name="Francisco Valentin Ramirez Cuevas" userId="e79bf063-6348-4b44-8f45-581164b14c81" providerId="ADAL" clId="{DAA8C3DC-F9FA-4418-AF8E-A2DB3F050B56}" dt="2022-10-24T16:21:08.226" v="461" actId="14100"/>
      <pc:docMkLst>
        <pc:docMk/>
      </pc:docMkLst>
      <pc:sldChg chg="modSp">
        <pc:chgData name="Francisco Valentin Ramirez Cuevas" userId="e79bf063-6348-4b44-8f45-581164b14c81" providerId="ADAL" clId="{DAA8C3DC-F9FA-4418-AF8E-A2DB3F050B56}" dt="2022-10-24T11:59:17.849" v="30" actId="1076"/>
        <pc:sldMkLst>
          <pc:docMk/>
          <pc:sldMk cId="568313848" sldId="296"/>
        </pc:sldMkLst>
        <pc:spChg chg="mod">
          <ac:chgData name="Francisco Valentin Ramirez Cuevas" userId="e79bf063-6348-4b44-8f45-581164b14c81" providerId="ADAL" clId="{DAA8C3DC-F9FA-4418-AF8E-A2DB3F050B56}" dt="2022-10-24T11:19:12.792" v="0" actId="20577"/>
          <ac:spMkLst>
            <pc:docMk/>
            <pc:sldMk cId="568313848" sldId="296"/>
            <ac:spMk id="15" creationId="{06058DC8-7032-43FB-CEB6-3A00D0CE35F6}"/>
          </ac:spMkLst>
        </pc:spChg>
        <pc:spChg chg="mod">
          <ac:chgData name="Francisco Valentin Ramirez Cuevas" userId="e79bf063-6348-4b44-8f45-581164b14c81" providerId="ADAL" clId="{DAA8C3DC-F9FA-4418-AF8E-A2DB3F050B56}" dt="2022-10-24T11:59:17.849" v="30" actId="1076"/>
          <ac:spMkLst>
            <pc:docMk/>
            <pc:sldMk cId="568313848" sldId="296"/>
            <ac:spMk id="16" creationId="{B50F6C62-315E-16AC-F681-544477A94767}"/>
          </ac:spMkLst>
        </pc:spChg>
        <pc:spChg chg="mod">
          <ac:chgData name="Francisco Valentin Ramirez Cuevas" userId="e79bf063-6348-4b44-8f45-581164b14c81" providerId="ADAL" clId="{DAA8C3DC-F9FA-4418-AF8E-A2DB3F050B56}" dt="2022-10-24T11:19:15.460" v="1" actId="20577"/>
          <ac:spMkLst>
            <pc:docMk/>
            <pc:sldMk cId="568313848" sldId="296"/>
            <ac:spMk id="19" creationId="{D370C858-0650-148E-0885-3A52380CC475}"/>
          </ac:spMkLst>
        </pc:spChg>
      </pc:sldChg>
      <pc:sldChg chg="addSp delSp modSp ord">
        <pc:chgData name="Francisco Valentin Ramirez Cuevas" userId="e79bf063-6348-4b44-8f45-581164b14c81" providerId="ADAL" clId="{DAA8C3DC-F9FA-4418-AF8E-A2DB3F050B56}" dt="2022-10-24T16:21:08.226" v="461" actId="14100"/>
        <pc:sldMkLst>
          <pc:docMk/>
          <pc:sldMk cId="6357561" sldId="297"/>
        </pc:sldMkLst>
        <pc:spChg chg="add mod">
          <ac:chgData name="Francisco Valentin Ramirez Cuevas" userId="e79bf063-6348-4b44-8f45-581164b14c81" providerId="ADAL" clId="{DAA8C3DC-F9FA-4418-AF8E-A2DB3F050B56}" dt="2022-10-24T16:13:55.975" v="332" actId="14100"/>
          <ac:spMkLst>
            <pc:docMk/>
            <pc:sldMk cId="6357561" sldId="297"/>
            <ac:spMk id="8" creationId="{1C6B646B-5997-4A15-9D2C-8DFF7B302CF7}"/>
          </ac:spMkLst>
        </pc:spChg>
        <pc:spChg chg="add mod">
          <ac:chgData name="Francisco Valentin Ramirez Cuevas" userId="e79bf063-6348-4b44-8f45-581164b14c81" providerId="ADAL" clId="{DAA8C3DC-F9FA-4418-AF8E-A2DB3F050B56}" dt="2022-10-24T16:16:38.200" v="395" actId="20577"/>
          <ac:spMkLst>
            <pc:docMk/>
            <pc:sldMk cId="6357561" sldId="297"/>
            <ac:spMk id="9" creationId="{9B044193-D496-4104-9894-78FBC970C69A}"/>
          </ac:spMkLst>
        </pc:spChg>
        <pc:spChg chg="mod">
          <ac:chgData name="Francisco Valentin Ramirez Cuevas" userId="e79bf063-6348-4b44-8f45-581164b14c81" providerId="ADAL" clId="{DAA8C3DC-F9FA-4418-AF8E-A2DB3F050B56}" dt="2022-10-24T16:13:49.043" v="327" actId="1076"/>
          <ac:spMkLst>
            <pc:docMk/>
            <pc:sldMk cId="6357561" sldId="297"/>
            <ac:spMk id="11" creationId="{80013C5A-641C-8361-7474-E6293D29D491}"/>
          </ac:spMkLst>
        </pc:spChg>
        <pc:spChg chg="mod">
          <ac:chgData name="Francisco Valentin Ramirez Cuevas" userId="e79bf063-6348-4b44-8f45-581164b14c81" providerId="ADAL" clId="{DAA8C3DC-F9FA-4418-AF8E-A2DB3F050B56}" dt="2022-10-24T12:01:27.032" v="68" actId="1076"/>
          <ac:spMkLst>
            <pc:docMk/>
            <pc:sldMk cId="6357561" sldId="297"/>
            <ac:spMk id="12" creationId="{9517515D-F8A7-636B-A227-3D785E573390}"/>
          </ac:spMkLst>
        </pc:spChg>
        <pc:spChg chg="add mod">
          <ac:chgData name="Francisco Valentin Ramirez Cuevas" userId="e79bf063-6348-4b44-8f45-581164b14c81" providerId="ADAL" clId="{DAA8C3DC-F9FA-4418-AF8E-A2DB3F050B56}" dt="2022-10-24T11:59:22.841" v="33" actId="14100"/>
          <ac:spMkLst>
            <pc:docMk/>
            <pc:sldMk cId="6357561" sldId="297"/>
            <ac:spMk id="13" creationId="{5F7EB35B-F32D-4047-8437-98D3CA2F327D}"/>
          </ac:spMkLst>
        </pc:spChg>
        <pc:spChg chg="add mod">
          <ac:chgData name="Francisco Valentin Ramirez Cuevas" userId="e79bf063-6348-4b44-8f45-581164b14c81" providerId="ADAL" clId="{DAA8C3DC-F9FA-4418-AF8E-A2DB3F050B56}" dt="2022-10-24T12:01:23.440" v="67" actId="1076"/>
          <ac:spMkLst>
            <pc:docMk/>
            <pc:sldMk cId="6357561" sldId="297"/>
            <ac:spMk id="14" creationId="{92CFD3E0-6DB6-44F6-AD77-083253E1702F}"/>
          </ac:spMkLst>
        </pc:spChg>
        <pc:spChg chg="add mod">
          <ac:chgData name="Francisco Valentin Ramirez Cuevas" userId="e79bf063-6348-4b44-8f45-581164b14c81" providerId="ADAL" clId="{DAA8C3DC-F9FA-4418-AF8E-A2DB3F050B56}" dt="2022-10-24T16:15:07.838" v="370" actId="1076"/>
          <ac:spMkLst>
            <pc:docMk/>
            <pc:sldMk cId="6357561" sldId="297"/>
            <ac:spMk id="15" creationId="{678DFDEA-7D83-490C-ACE3-0AE85F2A53F8}"/>
          </ac:spMkLst>
        </pc:spChg>
        <pc:spChg chg="add del mod ord">
          <ac:chgData name="Francisco Valentin Ramirez Cuevas" userId="e79bf063-6348-4b44-8f45-581164b14c81" providerId="ADAL" clId="{DAA8C3DC-F9FA-4418-AF8E-A2DB3F050B56}" dt="2022-10-24T16:16:50.827" v="396" actId="478"/>
          <ac:spMkLst>
            <pc:docMk/>
            <pc:sldMk cId="6357561" sldId="297"/>
            <ac:spMk id="16" creationId="{7C9438D4-3E70-4CF2-8F4E-481CC4E8CE0D}"/>
          </ac:spMkLst>
        </pc:spChg>
        <pc:spChg chg="add mod">
          <ac:chgData name="Francisco Valentin Ramirez Cuevas" userId="e79bf063-6348-4b44-8f45-581164b14c81" providerId="ADAL" clId="{DAA8C3DC-F9FA-4418-AF8E-A2DB3F050B56}" dt="2022-10-24T16:21:08.226" v="461" actId="14100"/>
          <ac:spMkLst>
            <pc:docMk/>
            <pc:sldMk cId="6357561" sldId="297"/>
            <ac:spMk id="17" creationId="{CDA2E14A-A0F0-4078-8978-E1544F8D2CAB}"/>
          </ac:spMkLst>
        </pc:spChg>
        <pc:spChg chg="add">
          <ac:chgData name="Francisco Valentin Ramirez Cuevas" userId="e79bf063-6348-4b44-8f45-581164b14c81" providerId="ADAL" clId="{DAA8C3DC-F9FA-4418-AF8E-A2DB3F050B56}" dt="2022-10-24T16:15:37.161" v="377"/>
          <ac:spMkLst>
            <pc:docMk/>
            <pc:sldMk cId="6357561" sldId="297"/>
            <ac:spMk id="18" creationId="{F09A94EE-10A2-46DB-AEED-EEA55DB2AF51}"/>
          </ac:spMkLst>
        </pc:spChg>
        <pc:spChg chg="add mod">
          <ac:chgData name="Francisco Valentin Ramirez Cuevas" userId="e79bf063-6348-4b44-8f45-581164b14c81" providerId="ADAL" clId="{DAA8C3DC-F9FA-4418-AF8E-A2DB3F050B56}" dt="2022-10-24T16:15:41.046" v="378" actId="1076"/>
          <ac:spMkLst>
            <pc:docMk/>
            <pc:sldMk cId="6357561" sldId="297"/>
            <ac:spMk id="19" creationId="{16BD2FCC-C47A-482A-ABB5-CB4117F3595B}"/>
          </ac:spMkLst>
        </pc:spChg>
        <pc:spChg chg="add mod">
          <ac:chgData name="Francisco Valentin Ramirez Cuevas" userId="e79bf063-6348-4b44-8f45-581164b14c81" providerId="ADAL" clId="{DAA8C3DC-F9FA-4418-AF8E-A2DB3F050B56}" dt="2022-10-24T16:15:45.246" v="381" actId="20577"/>
          <ac:spMkLst>
            <pc:docMk/>
            <pc:sldMk cId="6357561" sldId="297"/>
            <ac:spMk id="20" creationId="{94EDAF8B-1188-4F6B-896A-3090C76C31F7}"/>
          </ac:spMkLst>
        </pc:spChg>
        <pc:spChg chg="add">
          <ac:chgData name="Francisco Valentin Ramirez Cuevas" userId="e79bf063-6348-4b44-8f45-581164b14c81" providerId="ADAL" clId="{DAA8C3DC-F9FA-4418-AF8E-A2DB3F050B56}" dt="2022-10-24T16:15:37.161" v="377"/>
          <ac:spMkLst>
            <pc:docMk/>
            <pc:sldMk cId="6357561" sldId="297"/>
            <ac:spMk id="21" creationId="{00B5AD52-0A91-4925-907D-999BFAAABC2B}"/>
          </ac:spMkLst>
        </pc:spChg>
        <pc:spChg chg="add mod">
          <ac:chgData name="Francisco Valentin Ramirez Cuevas" userId="e79bf063-6348-4b44-8f45-581164b14c81" providerId="ADAL" clId="{DAA8C3DC-F9FA-4418-AF8E-A2DB3F050B56}" dt="2022-10-24T16:15:56.990" v="383" actId="1076"/>
          <ac:spMkLst>
            <pc:docMk/>
            <pc:sldMk cId="6357561" sldId="297"/>
            <ac:spMk id="22" creationId="{DEB51BB5-1946-45A3-9ABE-0E28A3965F8A}"/>
          </ac:spMkLst>
        </pc:spChg>
        <pc:spChg chg="add mod">
          <ac:chgData name="Francisco Valentin Ramirez Cuevas" userId="e79bf063-6348-4b44-8f45-581164b14c81" providerId="ADAL" clId="{DAA8C3DC-F9FA-4418-AF8E-A2DB3F050B56}" dt="2022-10-24T16:16:08.713" v="391" actId="1037"/>
          <ac:spMkLst>
            <pc:docMk/>
            <pc:sldMk cId="6357561" sldId="297"/>
            <ac:spMk id="23" creationId="{F147E6A4-6DDF-4FBA-B379-47CA4729F3F4}"/>
          </ac:spMkLst>
        </pc:spChg>
        <pc:spChg chg="add mod">
          <ac:chgData name="Francisco Valentin Ramirez Cuevas" userId="e79bf063-6348-4b44-8f45-581164b14c81" providerId="ADAL" clId="{DAA8C3DC-F9FA-4418-AF8E-A2DB3F050B56}" dt="2022-10-24T16:16:03.277" v="387" actId="1037"/>
          <ac:spMkLst>
            <pc:docMk/>
            <pc:sldMk cId="6357561" sldId="297"/>
            <ac:spMk id="24" creationId="{405A1C45-AA17-4ED9-8CE6-673D555FCB70}"/>
          </ac:spMkLst>
        </pc:spChg>
        <pc:spChg chg="add mod">
          <ac:chgData name="Francisco Valentin Ramirez Cuevas" userId="e79bf063-6348-4b44-8f45-581164b14c81" providerId="ADAL" clId="{DAA8C3DC-F9FA-4418-AF8E-A2DB3F050B56}" dt="2022-10-24T16:15:56.990" v="383" actId="1076"/>
          <ac:spMkLst>
            <pc:docMk/>
            <pc:sldMk cId="6357561" sldId="297"/>
            <ac:spMk id="25" creationId="{7FB63F10-3539-4FBC-88BA-8F67B9E52AB1}"/>
          </ac:spMkLst>
        </pc:spChg>
        <pc:spChg chg="add mod">
          <ac:chgData name="Francisco Valentin Ramirez Cuevas" userId="e79bf063-6348-4b44-8f45-581164b14c81" providerId="ADAL" clId="{DAA8C3DC-F9FA-4418-AF8E-A2DB3F050B56}" dt="2022-10-24T16:17:06.044" v="400" actId="1076"/>
          <ac:spMkLst>
            <pc:docMk/>
            <pc:sldMk cId="6357561" sldId="297"/>
            <ac:spMk id="26" creationId="{C8A7B031-DF7A-4917-AE96-DFE560F2851D}"/>
          </ac:spMkLst>
        </pc:spChg>
        <pc:spChg chg="add mod">
          <ac:chgData name="Francisco Valentin Ramirez Cuevas" userId="e79bf063-6348-4b44-8f45-581164b14c81" providerId="ADAL" clId="{DAA8C3DC-F9FA-4418-AF8E-A2DB3F050B56}" dt="2022-10-24T16:17:24.141" v="408" actId="1076"/>
          <ac:spMkLst>
            <pc:docMk/>
            <pc:sldMk cId="6357561" sldId="297"/>
            <ac:spMk id="27" creationId="{190884B0-79E2-4DD6-ABD1-7EEF2910DE58}"/>
          </ac:spMkLst>
        </pc:spChg>
        <pc:picChg chg="add del">
          <ac:chgData name="Francisco Valentin Ramirez Cuevas" userId="e79bf063-6348-4b44-8f45-581164b14c81" providerId="ADAL" clId="{DAA8C3DC-F9FA-4418-AF8E-A2DB3F050B56}" dt="2022-10-24T11:58:12.854" v="5"/>
          <ac:picMkLst>
            <pc:docMk/>
            <pc:sldMk cId="6357561" sldId="297"/>
            <ac:picMk id="2" creationId="{F1E9B691-5E29-4B52-B070-C4FADCF72DA3}"/>
          </ac:picMkLst>
        </pc:picChg>
        <pc:picChg chg="add mod ord modCrop">
          <ac:chgData name="Francisco Valentin Ramirez Cuevas" userId="e79bf063-6348-4b44-8f45-581164b14c81" providerId="ADAL" clId="{DAA8C3DC-F9FA-4418-AF8E-A2DB3F050B56}" dt="2022-10-24T16:14:36.045" v="360" actId="1076"/>
          <ac:picMkLst>
            <pc:docMk/>
            <pc:sldMk cId="6357561" sldId="297"/>
            <ac:picMk id="3" creationId="{7433A492-8402-41F0-8FC5-F3020702B16A}"/>
          </ac:picMkLst>
        </pc:picChg>
        <pc:picChg chg="del">
          <ac:chgData name="Francisco Valentin Ramirez Cuevas" userId="e79bf063-6348-4b44-8f45-581164b14c81" providerId="ADAL" clId="{DAA8C3DC-F9FA-4418-AF8E-A2DB3F050B56}" dt="2022-10-24T11:58:53.550" v="20" actId="478"/>
          <ac:picMkLst>
            <pc:docMk/>
            <pc:sldMk cId="6357561" sldId="297"/>
            <ac:picMk id="8" creationId="{01F0C027-1B6C-9A7E-5844-534F8D7DF5B0}"/>
          </ac:picMkLst>
        </pc:picChg>
        <pc:picChg chg="del">
          <ac:chgData name="Francisco Valentin Ramirez Cuevas" userId="e79bf063-6348-4b44-8f45-581164b14c81" providerId="ADAL" clId="{DAA8C3DC-F9FA-4418-AF8E-A2DB3F050B56}" dt="2022-10-24T11:58:59.250" v="22" actId="478"/>
          <ac:picMkLst>
            <pc:docMk/>
            <pc:sldMk cId="6357561" sldId="297"/>
            <ac:picMk id="9" creationId="{8ABA08F2-66DA-8572-94DC-06BF11ED2787}"/>
          </ac:picMkLst>
        </pc:picChg>
        <pc:picChg chg="add mod modCrop">
          <ac:chgData name="Francisco Valentin Ramirez Cuevas" userId="e79bf063-6348-4b44-8f45-581164b14c81" providerId="ADAL" clId="{DAA8C3DC-F9FA-4418-AF8E-A2DB3F050B56}" dt="2022-10-24T12:01:23.440" v="67" actId="1076"/>
          <ac:picMkLst>
            <pc:docMk/>
            <pc:sldMk cId="6357561" sldId="297"/>
            <ac:picMk id="10" creationId="{E586169C-90C7-4295-89C4-6033174E9068}"/>
          </ac:picMkLst>
        </pc:picChg>
      </pc:sldChg>
      <pc:sldChg chg="add">
        <pc:chgData name="Francisco Valentin Ramirez Cuevas" userId="e79bf063-6348-4b44-8f45-581164b14c81" providerId="ADAL" clId="{DAA8C3DC-F9FA-4418-AF8E-A2DB3F050B56}" dt="2022-10-24T11:57:52.899" v="2"/>
        <pc:sldMkLst>
          <pc:docMk/>
          <pc:sldMk cId="2558703829" sldId="299"/>
        </pc:sldMkLst>
      </pc:sldChg>
      <pc:sldChg chg="addSp delSp modSp add ord">
        <pc:chgData name="Francisco Valentin Ramirez Cuevas" userId="e79bf063-6348-4b44-8f45-581164b14c81" providerId="ADAL" clId="{DAA8C3DC-F9FA-4418-AF8E-A2DB3F050B56}" dt="2022-10-24T16:19:09.671" v="457" actId="1076"/>
        <pc:sldMkLst>
          <pc:docMk/>
          <pc:sldMk cId="1419871955" sldId="300"/>
        </pc:sldMkLst>
        <pc:spChg chg="add mod">
          <ac:chgData name="Francisco Valentin Ramirez Cuevas" userId="e79bf063-6348-4b44-8f45-581164b14c81" providerId="ADAL" clId="{DAA8C3DC-F9FA-4418-AF8E-A2DB3F050B56}" dt="2022-10-24T16:17:51.195" v="414" actId="404"/>
          <ac:spMkLst>
            <pc:docMk/>
            <pc:sldMk cId="1419871955" sldId="300"/>
            <ac:spMk id="3" creationId="{7A361C49-B6DB-4AB5-9797-83154C87BB38}"/>
          </ac:spMkLst>
        </pc:spChg>
        <pc:spChg chg="add mod">
          <ac:chgData name="Francisco Valentin Ramirez Cuevas" userId="e79bf063-6348-4b44-8f45-581164b14c81" providerId="ADAL" clId="{DAA8C3DC-F9FA-4418-AF8E-A2DB3F050B56}" dt="2022-10-24T16:17:53.776" v="415" actId="404"/>
          <ac:spMkLst>
            <pc:docMk/>
            <pc:sldMk cId="1419871955" sldId="300"/>
            <ac:spMk id="4" creationId="{224F1569-4C4F-49CA-9B01-B50C53BFF4AB}"/>
          </ac:spMkLst>
        </pc:spChg>
        <pc:spChg chg="add mod">
          <ac:chgData name="Francisco Valentin Ramirez Cuevas" userId="e79bf063-6348-4b44-8f45-581164b14c81" providerId="ADAL" clId="{DAA8C3DC-F9FA-4418-AF8E-A2DB3F050B56}" dt="2022-10-24T16:03:11.406" v="93" actId="14100"/>
          <ac:spMkLst>
            <pc:docMk/>
            <pc:sldMk cId="1419871955" sldId="300"/>
            <ac:spMk id="8" creationId="{E044C8B2-115A-4A69-8582-CFA3089EFF6B}"/>
          </ac:spMkLst>
        </pc:spChg>
        <pc:spChg chg="add mod">
          <ac:chgData name="Francisco Valentin Ramirez Cuevas" userId="e79bf063-6348-4b44-8f45-581164b14c81" providerId="ADAL" clId="{DAA8C3DC-F9FA-4418-AF8E-A2DB3F050B56}" dt="2022-10-24T16:11:36.163" v="297" actId="14100"/>
          <ac:spMkLst>
            <pc:docMk/>
            <pc:sldMk cId="1419871955" sldId="300"/>
            <ac:spMk id="10" creationId="{8D406FD7-ED8A-441D-BDD2-E2301F1860E0}"/>
          </ac:spMkLst>
        </pc:spChg>
        <pc:spChg chg="mod">
          <ac:chgData name="Francisco Valentin Ramirez Cuevas" userId="e79bf063-6348-4b44-8f45-581164b14c81" providerId="ADAL" clId="{DAA8C3DC-F9FA-4418-AF8E-A2DB3F050B56}" dt="2022-10-24T16:06:26.515" v="188" actId="20577"/>
          <ac:spMkLst>
            <pc:docMk/>
            <pc:sldMk cId="1419871955" sldId="300"/>
            <ac:spMk id="11" creationId="{80013C5A-641C-8361-7474-E6293D29D491}"/>
          </ac:spMkLst>
        </pc:spChg>
        <pc:spChg chg="mod">
          <ac:chgData name="Francisco Valentin Ramirez Cuevas" userId="e79bf063-6348-4b44-8f45-581164b14c81" providerId="ADAL" clId="{DAA8C3DC-F9FA-4418-AF8E-A2DB3F050B56}" dt="2022-10-24T12:02:27.248" v="79" actId="1076"/>
          <ac:spMkLst>
            <pc:docMk/>
            <pc:sldMk cId="1419871955" sldId="300"/>
            <ac:spMk id="13" creationId="{5F7EB35B-F32D-4047-8437-98D3CA2F327D}"/>
          </ac:spMkLst>
        </pc:spChg>
        <pc:spChg chg="add mod">
          <ac:chgData name="Francisco Valentin Ramirez Cuevas" userId="e79bf063-6348-4b44-8f45-581164b14c81" providerId="ADAL" clId="{DAA8C3DC-F9FA-4418-AF8E-A2DB3F050B56}" dt="2022-10-24T16:03:28.918" v="101" actId="1076"/>
          <ac:spMkLst>
            <pc:docMk/>
            <pc:sldMk cId="1419871955" sldId="300"/>
            <ac:spMk id="15" creationId="{A497EA0C-3BBC-451D-A2B6-471D4FC6C643}"/>
          </ac:spMkLst>
        </pc:spChg>
        <pc:spChg chg="add mod">
          <ac:chgData name="Francisco Valentin Ramirez Cuevas" userId="e79bf063-6348-4b44-8f45-581164b14c81" providerId="ADAL" clId="{DAA8C3DC-F9FA-4418-AF8E-A2DB3F050B56}" dt="2022-10-24T16:03:38.478" v="107" actId="14100"/>
          <ac:spMkLst>
            <pc:docMk/>
            <pc:sldMk cId="1419871955" sldId="300"/>
            <ac:spMk id="16" creationId="{A8908E4B-D602-45D6-A044-5616015A8AEC}"/>
          </ac:spMkLst>
        </pc:spChg>
        <pc:spChg chg="add mod">
          <ac:chgData name="Francisco Valentin Ramirez Cuevas" userId="e79bf063-6348-4b44-8f45-581164b14c81" providerId="ADAL" clId="{DAA8C3DC-F9FA-4418-AF8E-A2DB3F050B56}" dt="2022-10-24T16:17:48.514" v="413" actId="404"/>
          <ac:spMkLst>
            <pc:docMk/>
            <pc:sldMk cId="1419871955" sldId="300"/>
            <ac:spMk id="17" creationId="{B0C971CB-0E92-4816-86DB-E83A00CB9171}"/>
          </ac:spMkLst>
        </pc:spChg>
        <pc:spChg chg="add mod">
          <ac:chgData name="Francisco Valentin Ramirez Cuevas" userId="e79bf063-6348-4b44-8f45-581164b14c81" providerId="ADAL" clId="{DAA8C3DC-F9FA-4418-AF8E-A2DB3F050B56}" dt="2022-10-24T16:19:09.671" v="457" actId="1076"/>
          <ac:spMkLst>
            <pc:docMk/>
            <pc:sldMk cId="1419871955" sldId="300"/>
            <ac:spMk id="18" creationId="{A628B7B8-4785-4E8D-A036-C4CD1033FFC1}"/>
          </ac:spMkLst>
        </pc:spChg>
        <pc:spChg chg="add mod">
          <ac:chgData name="Francisco Valentin Ramirez Cuevas" userId="e79bf063-6348-4b44-8f45-581164b14c81" providerId="ADAL" clId="{DAA8C3DC-F9FA-4418-AF8E-A2DB3F050B56}" dt="2022-10-24T16:12:02.296" v="303" actId="14100"/>
          <ac:spMkLst>
            <pc:docMk/>
            <pc:sldMk cId="1419871955" sldId="300"/>
            <ac:spMk id="22" creationId="{2D52B826-5BCC-4F37-87C1-B0BE9C79431F}"/>
          </ac:spMkLst>
        </pc:spChg>
        <pc:spChg chg="add mod">
          <ac:chgData name="Francisco Valentin Ramirez Cuevas" userId="e79bf063-6348-4b44-8f45-581164b14c81" providerId="ADAL" clId="{DAA8C3DC-F9FA-4418-AF8E-A2DB3F050B56}" dt="2022-10-24T16:12:06.362" v="306" actId="14100"/>
          <ac:spMkLst>
            <pc:docMk/>
            <pc:sldMk cId="1419871955" sldId="300"/>
            <ac:spMk id="23" creationId="{3BD3311E-5ACC-4117-ADED-C3C712A1D5F4}"/>
          </ac:spMkLst>
        </pc:spChg>
        <pc:spChg chg="add mod">
          <ac:chgData name="Francisco Valentin Ramirez Cuevas" userId="e79bf063-6348-4b44-8f45-581164b14c81" providerId="ADAL" clId="{DAA8C3DC-F9FA-4418-AF8E-A2DB3F050B56}" dt="2022-10-24T16:12:25.290" v="312" actId="404"/>
          <ac:spMkLst>
            <pc:docMk/>
            <pc:sldMk cId="1419871955" sldId="300"/>
            <ac:spMk id="24" creationId="{D300C140-E0BF-412D-8D4B-2F516BBAA64F}"/>
          </ac:spMkLst>
        </pc:spChg>
        <pc:spChg chg="add mod">
          <ac:chgData name="Francisco Valentin Ramirez Cuevas" userId="e79bf063-6348-4b44-8f45-581164b14c81" providerId="ADAL" clId="{DAA8C3DC-F9FA-4418-AF8E-A2DB3F050B56}" dt="2022-10-24T16:12:37.726" v="318" actId="20577"/>
          <ac:spMkLst>
            <pc:docMk/>
            <pc:sldMk cId="1419871955" sldId="300"/>
            <ac:spMk id="25" creationId="{8D9BDA5C-85ED-45AC-A731-303B8FE24B61}"/>
          </ac:spMkLst>
        </pc:spChg>
        <pc:spChg chg="add mod">
          <ac:chgData name="Francisco Valentin Ramirez Cuevas" userId="e79bf063-6348-4b44-8f45-581164b14c81" providerId="ADAL" clId="{DAA8C3DC-F9FA-4418-AF8E-A2DB3F050B56}" dt="2022-10-24T16:12:46.224" v="321" actId="1076"/>
          <ac:spMkLst>
            <pc:docMk/>
            <pc:sldMk cId="1419871955" sldId="300"/>
            <ac:spMk id="26" creationId="{32CBCFFA-A1B9-48DA-9DF7-B693C2EB26BC}"/>
          </ac:spMkLst>
        </pc:spChg>
        <pc:spChg chg="add mod">
          <ac:chgData name="Francisco Valentin Ramirez Cuevas" userId="e79bf063-6348-4b44-8f45-581164b14c81" providerId="ADAL" clId="{DAA8C3DC-F9FA-4418-AF8E-A2DB3F050B56}" dt="2022-10-24T16:13:05.880" v="323" actId="1076"/>
          <ac:spMkLst>
            <pc:docMk/>
            <pc:sldMk cId="1419871955" sldId="300"/>
            <ac:spMk id="27" creationId="{4C580B56-F9C1-430C-B9E3-E40CEB0B917F}"/>
          </ac:spMkLst>
        </pc:spChg>
        <pc:spChg chg="add mod">
          <ac:chgData name="Francisco Valentin Ramirez Cuevas" userId="e79bf063-6348-4b44-8f45-581164b14c81" providerId="ADAL" clId="{DAA8C3DC-F9FA-4418-AF8E-A2DB3F050B56}" dt="2022-10-24T16:13:05.880" v="323" actId="1076"/>
          <ac:spMkLst>
            <pc:docMk/>
            <pc:sldMk cId="1419871955" sldId="300"/>
            <ac:spMk id="28" creationId="{68A086ED-B055-4A00-BEE3-BB7E81DDE68F}"/>
          </ac:spMkLst>
        </pc:spChg>
        <pc:spChg chg="add mod">
          <ac:chgData name="Francisco Valentin Ramirez Cuevas" userId="e79bf063-6348-4b44-8f45-581164b14c81" providerId="ADAL" clId="{DAA8C3DC-F9FA-4418-AF8E-A2DB3F050B56}" dt="2022-10-24T16:13:11.680" v="325" actId="1076"/>
          <ac:spMkLst>
            <pc:docMk/>
            <pc:sldMk cId="1419871955" sldId="300"/>
            <ac:spMk id="29" creationId="{D5B7E144-8632-424C-8A18-687DB7A0611D}"/>
          </ac:spMkLst>
        </pc:spChg>
        <pc:spChg chg="add mod">
          <ac:chgData name="Francisco Valentin Ramirez Cuevas" userId="e79bf063-6348-4b44-8f45-581164b14c81" providerId="ADAL" clId="{DAA8C3DC-F9FA-4418-AF8E-A2DB3F050B56}" dt="2022-10-24T16:18:54.410" v="453" actId="1037"/>
          <ac:spMkLst>
            <pc:docMk/>
            <pc:sldMk cId="1419871955" sldId="300"/>
            <ac:spMk id="32" creationId="{4509CA76-6293-4E85-92F0-048F6A249C31}"/>
          </ac:spMkLst>
        </pc:spChg>
        <pc:picChg chg="add mod ord modCrop">
          <ac:chgData name="Francisco Valentin Ramirez Cuevas" userId="e79bf063-6348-4b44-8f45-581164b14c81" providerId="ADAL" clId="{DAA8C3DC-F9FA-4418-AF8E-A2DB3F050B56}" dt="2022-10-24T16:08:45.135" v="241" actId="1076"/>
          <ac:picMkLst>
            <pc:docMk/>
            <pc:sldMk cId="1419871955" sldId="300"/>
            <ac:picMk id="2" creationId="{40537F4D-771B-4C28-BB42-E13A9AEA4F86}"/>
          </ac:picMkLst>
        </pc:picChg>
        <pc:picChg chg="del">
          <ac:chgData name="Francisco Valentin Ramirez Cuevas" userId="e79bf063-6348-4b44-8f45-581164b14c81" providerId="ADAL" clId="{DAA8C3DC-F9FA-4418-AF8E-A2DB3F050B56}" dt="2022-10-24T12:02:23.388" v="78" actId="478"/>
          <ac:picMkLst>
            <pc:docMk/>
            <pc:sldMk cId="1419871955" sldId="300"/>
            <ac:picMk id="3" creationId="{7433A492-8402-41F0-8FC5-F3020702B16A}"/>
          </ac:picMkLst>
        </pc:picChg>
        <pc:picChg chg="add mod ord modCrop">
          <ac:chgData name="Francisco Valentin Ramirez Cuevas" userId="e79bf063-6348-4b44-8f45-581164b14c81" providerId="ADAL" clId="{DAA8C3DC-F9FA-4418-AF8E-A2DB3F050B56}" dt="2022-10-24T16:18:04.672" v="422" actId="1076"/>
          <ac:picMkLst>
            <pc:docMk/>
            <pc:sldMk cId="1419871955" sldId="300"/>
            <ac:picMk id="9" creationId="{9A4F71AE-A614-4994-B266-DA247543FAF6}"/>
          </ac:picMkLst>
        </pc:picChg>
        <pc:picChg chg="del">
          <ac:chgData name="Francisco Valentin Ramirez Cuevas" userId="e79bf063-6348-4b44-8f45-581164b14c81" providerId="ADAL" clId="{DAA8C3DC-F9FA-4418-AF8E-A2DB3F050B56}" dt="2022-10-24T12:02:37.094" v="83" actId="478"/>
          <ac:picMkLst>
            <pc:docMk/>
            <pc:sldMk cId="1419871955" sldId="300"/>
            <ac:picMk id="10" creationId="{E586169C-90C7-4295-89C4-6033174E9068}"/>
          </ac:picMkLst>
        </pc:picChg>
        <pc:cxnChg chg="add mod">
          <ac:chgData name="Francisco Valentin Ramirez Cuevas" userId="e79bf063-6348-4b44-8f45-581164b14c81" providerId="ADAL" clId="{DAA8C3DC-F9FA-4418-AF8E-A2DB3F050B56}" dt="2022-10-24T16:10:39.377" v="282" actId="692"/>
          <ac:cxnSpMkLst>
            <pc:docMk/>
            <pc:sldMk cId="1419871955" sldId="300"/>
            <ac:cxnSpMk id="6" creationId="{39F6CF46-C466-4FF0-ABA7-9D9028A0947C}"/>
          </ac:cxnSpMkLst>
        </pc:cxnChg>
        <pc:cxnChg chg="add mod">
          <ac:chgData name="Francisco Valentin Ramirez Cuevas" userId="e79bf063-6348-4b44-8f45-581164b14c81" providerId="ADAL" clId="{DAA8C3DC-F9FA-4418-AF8E-A2DB3F050B56}" dt="2022-10-24T16:17:35.324" v="410" actId="14100"/>
          <ac:cxnSpMkLst>
            <pc:docMk/>
            <pc:sldMk cId="1419871955" sldId="300"/>
            <ac:cxnSpMk id="19" creationId="{47E6120A-E16A-4BE2-80DB-474A7FFB7B47}"/>
          </ac:cxnSpMkLst>
        </pc:cxnChg>
        <pc:cxnChg chg="add mod">
          <ac:chgData name="Francisco Valentin Ramirez Cuevas" userId="e79bf063-6348-4b44-8f45-581164b14c81" providerId="ADAL" clId="{DAA8C3DC-F9FA-4418-AF8E-A2DB3F050B56}" dt="2022-10-24T16:18:07.836" v="423" actId="14100"/>
          <ac:cxnSpMkLst>
            <pc:docMk/>
            <pc:sldMk cId="1419871955" sldId="300"/>
            <ac:cxnSpMk id="33" creationId="{35C18936-E3E3-4F19-B2DE-E0E67A6DD72C}"/>
          </ac:cxnSpMkLst>
        </pc:cxnChg>
      </pc:sldChg>
    </pc:docChg>
  </pc:docChgLst>
  <pc:docChgLst>
    <pc:chgData name="Francisco Valentin Ramirez Cuevas" userId="e79bf063-6348-4b44-8f45-581164b14c81" providerId="ADAL" clId="{B9EF7506-0C6A-4BB3-AC36-FFE9DEC8C46E}"/>
    <pc:docChg chg="undo custSel addSld modSld">
      <pc:chgData name="Francisco Valentin Ramirez Cuevas" userId="e79bf063-6348-4b44-8f45-581164b14c81" providerId="ADAL" clId="{B9EF7506-0C6A-4BB3-AC36-FFE9DEC8C46E}" dt="2022-09-06T02:53:03.317" v="64"/>
      <pc:docMkLst>
        <pc:docMk/>
      </pc:docMkLst>
      <pc:sldChg chg="addSp delSp modSp mod">
        <pc:chgData name="Francisco Valentin Ramirez Cuevas" userId="e79bf063-6348-4b44-8f45-581164b14c81" providerId="ADAL" clId="{B9EF7506-0C6A-4BB3-AC36-FFE9DEC8C46E}" dt="2022-09-06T02:52:54.292" v="59" actId="22"/>
        <pc:sldMkLst>
          <pc:docMk/>
          <pc:sldMk cId="1793690075" sldId="273"/>
        </pc:sldMkLst>
        <pc:graphicFrameChg chg="del">
          <ac:chgData name="Francisco Valentin Ramirez Cuevas" userId="e79bf063-6348-4b44-8f45-581164b14c81" providerId="ADAL" clId="{B9EF7506-0C6A-4BB3-AC36-FFE9DEC8C46E}" dt="2022-09-05T23:36:18.790" v="0" actId="478"/>
          <ac:graphicFrameMkLst>
            <pc:docMk/>
            <pc:sldMk cId="1793690075" sldId="273"/>
            <ac:graphicFrameMk id="3" creationId="{2205A12D-890F-42B5-B64F-433E025FE509}"/>
          </ac:graphicFrameMkLst>
        </pc:graphicFrameChg>
        <pc:graphicFrameChg chg="add mod modGraphic">
          <ac:chgData name="Francisco Valentin Ramirez Cuevas" userId="e79bf063-6348-4b44-8f45-581164b14c81" providerId="ADAL" clId="{B9EF7506-0C6A-4BB3-AC36-FFE9DEC8C46E}" dt="2022-09-06T00:24:22.112" v="58" actId="5736"/>
          <ac:graphicFrameMkLst>
            <pc:docMk/>
            <pc:sldMk cId="1793690075" sldId="273"/>
            <ac:graphicFrameMk id="5" creationId="{704440C8-4233-DD46-AEE1-304676381293}"/>
          </ac:graphicFrameMkLst>
        </pc:graphicFrameChg>
        <pc:picChg chg="add del mod">
          <ac:chgData name="Francisco Valentin Ramirez Cuevas" userId="e79bf063-6348-4b44-8f45-581164b14c81" providerId="ADAL" clId="{B9EF7506-0C6A-4BB3-AC36-FFE9DEC8C46E}" dt="2022-09-05T23:42:43.099" v="43" actId="21"/>
          <ac:picMkLst>
            <pc:docMk/>
            <pc:sldMk cId="1793690075" sldId="273"/>
            <ac:picMk id="7" creationId="{A6686B9D-74A1-34BA-7FE4-58D17A69310E}"/>
          </ac:picMkLst>
        </pc:picChg>
        <pc:picChg chg="add mod">
          <ac:chgData name="Francisco Valentin Ramirez Cuevas" userId="e79bf063-6348-4b44-8f45-581164b14c81" providerId="ADAL" clId="{B9EF7506-0C6A-4BB3-AC36-FFE9DEC8C46E}" dt="2022-09-06T00:24:01.186" v="46" actId="1076"/>
          <ac:picMkLst>
            <pc:docMk/>
            <pc:sldMk cId="1793690075" sldId="273"/>
            <ac:picMk id="9" creationId="{35E226E8-8130-2E1C-524D-D9574BEA9D85}"/>
          </ac:picMkLst>
        </pc:picChg>
        <pc:picChg chg="add">
          <ac:chgData name="Francisco Valentin Ramirez Cuevas" userId="e79bf063-6348-4b44-8f45-581164b14c81" providerId="ADAL" clId="{B9EF7506-0C6A-4BB3-AC36-FFE9DEC8C46E}" dt="2022-09-06T02:52:54.292" v="59" actId="22"/>
          <ac:picMkLst>
            <pc:docMk/>
            <pc:sldMk cId="1793690075" sldId="273"/>
            <ac:picMk id="11" creationId="{461D0915-956F-93A4-6322-9407856D7EDE}"/>
          </ac:picMkLst>
        </pc:picChg>
      </pc:sldChg>
      <pc:sldChg chg="addSp delSp modSp add mod">
        <pc:chgData name="Francisco Valentin Ramirez Cuevas" userId="e79bf063-6348-4b44-8f45-581164b14c81" providerId="ADAL" clId="{B9EF7506-0C6A-4BB3-AC36-FFE9DEC8C46E}" dt="2022-09-06T02:53:03.317" v="64"/>
        <pc:sldMkLst>
          <pc:docMk/>
          <pc:sldMk cId="4200984020" sldId="274"/>
        </pc:sldMkLst>
        <pc:graphicFrameChg chg="del">
          <ac:chgData name="Francisco Valentin Ramirez Cuevas" userId="e79bf063-6348-4b44-8f45-581164b14c81" providerId="ADAL" clId="{B9EF7506-0C6A-4BB3-AC36-FFE9DEC8C46E}" dt="2022-09-06T02:52:59.403" v="62" actId="478"/>
          <ac:graphicFrameMkLst>
            <pc:docMk/>
            <pc:sldMk cId="4200984020" sldId="274"/>
            <ac:graphicFrameMk id="4" creationId="{FE8B98F9-8483-4AC1-80EE-782A6B36CEF9}"/>
          </ac:graphicFrameMkLst>
        </pc:graphicFrameChg>
        <pc:graphicFrameChg chg="del">
          <ac:chgData name="Francisco Valentin Ramirez Cuevas" userId="e79bf063-6348-4b44-8f45-581164b14c81" providerId="ADAL" clId="{B9EF7506-0C6A-4BB3-AC36-FFE9DEC8C46E}" dt="2022-09-06T02:52:59.403" v="62" actId="478"/>
          <ac:graphicFrameMkLst>
            <pc:docMk/>
            <pc:sldMk cId="4200984020" sldId="274"/>
            <ac:graphicFrameMk id="5" creationId="{704440C8-4233-DD46-AEE1-304676381293}"/>
          </ac:graphicFrameMkLst>
        </pc:graphicFrameChg>
        <pc:picChg chg="add mod">
          <ac:chgData name="Francisco Valentin Ramirez Cuevas" userId="e79bf063-6348-4b44-8f45-581164b14c81" providerId="ADAL" clId="{B9EF7506-0C6A-4BB3-AC36-FFE9DEC8C46E}" dt="2022-09-06T02:53:03.317" v="64"/>
          <ac:picMkLst>
            <pc:docMk/>
            <pc:sldMk cId="4200984020" sldId="274"/>
            <ac:picMk id="3" creationId="{94AB71AE-B29F-33A5-3DCA-8142463E5E57}"/>
          </ac:picMkLst>
        </pc:picChg>
        <pc:picChg chg="del">
          <ac:chgData name="Francisco Valentin Ramirez Cuevas" userId="e79bf063-6348-4b44-8f45-581164b14c81" providerId="ADAL" clId="{B9EF7506-0C6A-4BB3-AC36-FFE9DEC8C46E}" dt="2022-09-06T02:52:59.403" v="62" actId="478"/>
          <ac:picMkLst>
            <pc:docMk/>
            <pc:sldMk cId="4200984020" sldId="274"/>
            <ac:picMk id="9" creationId="{35E226E8-8130-2E1C-524D-D9574BEA9D85}"/>
          </ac:picMkLst>
        </pc:picChg>
        <pc:picChg chg="del">
          <ac:chgData name="Francisco Valentin Ramirez Cuevas" userId="e79bf063-6348-4b44-8f45-581164b14c81" providerId="ADAL" clId="{B9EF7506-0C6A-4BB3-AC36-FFE9DEC8C46E}" dt="2022-09-06T02:52:56.986" v="61" actId="21"/>
          <ac:picMkLst>
            <pc:docMk/>
            <pc:sldMk cId="4200984020" sldId="274"/>
            <ac:picMk id="11" creationId="{461D0915-956F-93A4-6322-9407856D7EDE}"/>
          </ac:picMkLst>
        </pc:picChg>
      </pc:sldChg>
    </pc:docChg>
  </pc:docChgLst>
  <pc:docChgLst>
    <pc:chgData name="Francisco Valentin Ramirez Cuevas" userId="e79bf063-6348-4b44-8f45-581164b14c81" providerId="ADAL" clId="{15FC233E-EFF0-47DF-AF7A-53242A4A1FE3}"/>
    <pc:docChg chg="undo custSel addSld modSld">
      <pc:chgData name="Francisco Valentin Ramirez Cuevas" userId="e79bf063-6348-4b44-8f45-581164b14c81" providerId="ADAL" clId="{15FC233E-EFF0-47DF-AF7A-53242A4A1FE3}" dt="2022-09-02T04:30:05.369" v="138" actId="478"/>
      <pc:docMkLst>
        <pc:docMk/>
      </pc:docMkLst>
      <pc:sldChg chg="addSp delSp mod">
        <pc:chgData name="Francisco Valentin Ramirez Cuevas" userId="e79bf063-6348-4b44-8f45-581164b14c81" providerId="ADAL" clId="{15FC233E-EFF0-47DF-AF7A-53242A4A1FE3}" dt="2022-09-02T04:20:32.833" v="4" actId="21"/>
        <pc:sldMkLst>
          <pc:docMk/>
          <pc:sldMk cId="2911767711" sldId="271"/>
        </pc:sldMkLst>
        <pc:picChg chg="add del">
          <ac:chgData name="Francisco Valentin Ramirez Cuevas" userId="e79bf063-6348-4b44-8f45-581164b14c81" providerId="ADAL" clId="{15FC233E-EFF0-47DF-AF7A-53242A4A1FE3}" dt="2022-09-02T04:20:32.833" v="4" actId="21"/>
          <ac:picMkLst>
            <pc:docMk/>
            <pc:sldMk cId="2911767711" sldId="271"/>
            <ac:picMk id="3" creationId="{3C615365-CD31-85FA-7271-66EE272EDA1E}"/>
          </ac:picMkLst>
        </pc:picChg>
      </pc:sldChg>
      <pc:sldChg chg="addSp delSp modSp add mod">
        <pc:chgData name="Francisco Valentin Ramirez Cuevas" userId="e79bf063-6348-4b44-8f45-581164b14c81" providerId="ADAL" clId="{15FC233E-EFF0-47DF-AF7A-53242A4A1FE3}" dt="2022-09-02T04:30:05.369" v="138" actId="478"/>
        <pc:sldMkLst>
          <pc:docMk/>
          <pc:sldMk cId="1598234582" sldId="272"/>
        </pc:sldMkLst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7" creationId="{AF40BA02-F575-8D70-F0F8-188886F267D6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9" creationId="{48387AC9-BDD0-0F84-D777-6AE0F4AE3F1A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1" creationId="{809A8097-FB0A-800D-8A82-19E51D04E383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3" creationId="{7CF82FD3-963A-3242-0D47-4F79291DD088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5" creationId="{E6E5B85F-CFBF-1023-FB20-D4A909A4D947}"/>
          </ac:spMkLst>
        </pc:spChg>
        <pc:spChg chg="add mod">
          <ac:chgData name="Francisco Valentin Ramirez Cuevas" userId="e79bf063-6348-4b44-8f45-581164b14c81" providerId="ADAL" clId="{15FC233E-EFF0-47DF-AF7A-53242A4A1FE3}" dt="2022-09-02T04:28:14.387" v="87" actId="20577"/>
          <ac:spMkLst>
            <pc:docMk/>
            <pc:sldMk cId="1598234582" sldId="272"/>
            <ac:spMk id="21" creationId="{D228B601-4C42-94D1-5A92-E366BF0470E5}"/>
          </ac:spMkLst>
        </pc:spChg>
        <pc:spChg chg="add mod">
          <ac:chgData name="Francisco Valentin Ramirez Cuevas" userId="e79bf063-6348-4b44-8f45-581164b14c81" providerId="ADAL" clId="{15FC233E-EFF0-47DF-AF7A-53242A4A1FE3}" dt="2022-09-02T04:28:32.624" v="93" actId="1076"/>
          <ac:spMkLst>
            <pc:docMk/>
            <pc:sldMk cId="1598234582" sldId="272"/>
            <ac:spMk id="23" creationId="{5784953E-70EA-8294-FED8-B80A9EB76E1C}"/>
          </ac:spMkLst>
        </pc:spChg>
        <pc:spChg chg="add">
          <ac:chgData name="Francisco Valentin Ramirez Cuevas" userId="e79bf063-6348-4b44-8f45-581164b14c81" providerId="ADAL" clId="{15FC233E-EFF0-47DF-AF7A-53242A4A1FE3}" dt="2022-09-02T04:28:35.858" v="94" actId="22"/>
          <ac:spMkLst>
            <pc:docMk/>
            <pc:sldMk cId="1598234582" sldId="272"/>
            <ac:spMk id="25" creationId="{DB372F26-449D-8CC5-3827-797AF7C1E0A3}"/>
          </ac:spMkLst>
        </pc:spChg>
        <pc:spChg chg="add mod">
          <ac:chgData name="Francisco Valentin Ramirez Cuevas" userId="e79bf063-6348-4b44-8f45-581164b14c81" providerId="ADAL" clId="{15FC233E-EFF0-47DF-AF7A-53242A4A1FE3}" dt="2022-09-02T04:29:51.762" v="132" actId="1076"/>
          <ac:spMkLst>
            <pc:docMk/>
            <pc:sldMk cId="1598234582" sldId="272"/>
            <ac:spMk id="27" creationId="{845142C5-0B5E-BD81-4C8C-0C639D2C6727}"/>
          </ac:spMkLst>
        </pc:spChg>
        <pc:spChg chg="add mod">
          <ac:chgData name="Francisco Valentin Ramirez Cuevas" userId="e79bf063-6348-4b44-8f45-581164b14c81" providerId="ADAL" clId="{15FC233E-EFF0-47DF-AF7A-53242A4A1FE3}" dt="2022-09-02T04:30:01.334" v="136" actId="1076"/>
          <ac:spMkLst>
            <pc:docMk/>
            <pc:sldMk cId="1598234582" sldId="272"/>
            <ac:spMk id="29" creationId="{79956686-B60F-1C5A-D811-BBB9FEAFC247}"/>
          </ac:spMkLst>
        </pc:spChg>
        <pc:spChg chg="del mod">
          <ac:chgData name="Francisco Valentin Ramirez Cuevas" userId="e79bf063-6348-4b44-8f45-581164b14c81" providerId="ADAL" clId="{15FC233E-EFF0-47DF-AF7A-53242A4A1FE3}" dt="2022-09-02T04:29:37.574" v="127" actId="478"/>
          <ac:spMkLst>
            <pc:docMk/>
            <pc:sldMk cId="1598234582" sldId="272"/>
            <ac:spMk id="36" creationId="{6D504BD6-5149-0A79-B8CF-3838D4F36BCF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38" creationId="{BB51EB2A-A777-CC13-859F-4A989FE63F91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0" creationId="{466107EB-8A4C-F908-2414-CCF321AA9DCD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2" creationId="{E05F5710-890E-9E99-DC34-17007AD861DA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4" creationId="{A29B7EE1-4269-2D33-EF6C-ADC10431AD45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6" creationId="{AE8B54A8-A38E-A3DF-768A-0D6221F8C887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8" creationId="{F802BFE2-5B3F-5886-B565-50B753CAE4C3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0" creationId="{5D5A1FB9-6F4C-EA00-C62F-BE947B2EC480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2" creationId="{8D2EC6B5-A4CB-427F-A8AD-EFE5EE46181D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4" creationId="{AD4D2B08-C36C-B746-E390-83C96C4E51B4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6" creationId="{1603D83E-EB8B-A0A9-DDD4-34C4A8001FE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8" creationId="{3CA7C214-1836-DEB9-C974-B0277F3EA0F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0" creationId="{C63D93E3-4894-2C20-88BF-8B6DE14CCD25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2" creationId="{56FB5BC9-A81F-3E9C-207F-FDED394AB6FE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4" creationId="{424850D1-A26B-69A1-0FFE-01A7CD0CAB0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6" creationId="{277E0CD3-C652-9DB6-797F-09CC01E5CEA3}"/>
          </ac:spMkLst>
        </pc:spChg>
        <pc:spChg chg="mod ord">
          <ac:chgData name="Francisco Valentin Ramirez Cuevas" userId="e79bf063-6348-4b44-8f45-581164b14c81" providerId="ADAL" clId="{15FC233E-EFF0-47DF-AF7A-53242A4A1FE3}" dt="2022-09-02T04:28:02.975" v="83" actId="20577"/>
          <ac:spMkLst>
            <pc:docMk/>
            <pc:sldMk cId="1598234582" sldId="272"/>
            <ac:spMk id="73" creationId="{E925A516-5090-6336-0FFE-99CF1BA72B29}"/>
          </ac:spMkLst>
        </pc:spChg>
        <pc:spChg chg="del mod">
          <ac:chgData name="Francisco Valentin Ramirez Cuevas" userId="e79bf063-6348-4b44-8f45-581164b14c81" providerId="ADAL" clId="{15FC233E-EFF0-47DF-AF7A-53242A4A1FE3}" dt="2022-09-02T04:30:05.369" v="138" actId="478"/>
          <ac:spMkLst>
            <pc:docMk/>
            <pc:sldMk cId="1598234582" sldId="272"/>
            <ac:spMk id="75" creationId="{83C6BD86-BF77-990D-B0A8-718521C050A2}"/>
          </ac:spMkLst>
        </pc:spChg>
        <pc:picChg chg="add del">
          <ac:chgData name="Francisco Valentin Ramirez Cuevas" userId="e79bf063-6348-4b44-8f45-581164b14c81" providerId="ADAL" clId="{15FC233E-EFF0-47DF-AF7A-53242A4A1FE3}" dt="2022-09-02T04:20:34.371" v="5" actId="21"/>
          <ac:picMkLst>
            <pc:docMk/>
            <pc:sldMk cId="1598234582" sldId="272"/>
            <ac:picMk id="3" creationId="{3C615365-CD31-85FA-7271-66EE272EDA1E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0:48.509" v="11" actId="21"/>
          <ac:picMkLst>
            <pc:docMk/>
            <pc:sldMk cId="1598234582" sldId="272"/>
            <ac:picMk id="4" creationId="{7C8382EE-425A-CE40-4219-662BEF12AA5B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2:54.788" v="58" actId="21"/>
          <ac:picMkLst>
            <pc:docMk/>
            <pc:sldMk cId="1598234582" sldId="272"/>
            <ac:picMk id="6" creationId="{B2106C73-CCB3-8CA3-84CE-8E5868A5869A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2:52.360" v="56" actId="22"/>
          <ac:picMkLst>
            <pc:docMk/>
            <pc:sldMk cId="1598234582" sldId="272"/>
            <ac:picMk id="17" creationId="{42752A01-5D3A-9552-5BE1-68E80646C03E}"/>
          </ac:picMkLst>
        </pc:picChg>
        <pc:picChg chg="add mod ord">
          <ac:chgData name="Francisco Valentin Ramirez Cuevas" userId="e79bf063-6348-4b44-8f45-581164b14c81" providerId="ADAL" clId="{15FC233E-EFF0-47DF-AF7A-53242A4A1FE3}" dt="2022-09-02T04:23:29.938" v="74" actId="167"/>
          <ac:picMkLst>
            <pc:docMk/>
            <pc:sldMk cId="1598234582" sldId="272"/>
            <ac:picMk id="19" creationId="{A22448F2-07AB-7430-8501-C566BD61C528}"/>
          </ac:picMkLst>
        </pc:picChg>
        <pc:picChg chg="del">
          <ac:chgData name="Francisco Valentin Ramirez Cuevas" userId="e79bf063-6348-4b44-8f45-581164b14c81" providerId="ADAL" clId="{15FC233E-EFF0-47DF-AF7A-53242A4A1FE3}" dt="2022-09-02T04:20:38.721" v="6" actId="478"/>
          <ac:picMkLst>
            <pc:docMk/>
            <pc:sldMk cId="1598234582" sldId="272"/>
            <ac:picMk id="34" creationId="{E85F6628-DA4B-E0FA-0B37-31BE51DD48B7}"/>
          </ac:picMkLst>
        </pc:picChg>
      </pc:sldChg>
    </pc:docChg>
  </pc:docChgLst>
  <pc:docChgLst>
    <pc:chgData name="Francisco Valentin Ramirez Cuevas" userId="e79bf063-6348-4b44-8f45-581164b14c81" providerId="ADAL" clId="{56672B09-2D21-4D19-8937-F225A46518E7}"/>
    <pc:docChg chg="undo custSel addSld modSld">
      <pc:chgData name="Francisco Valentin Ramirez Cuevas" userId="e79bf063-6348-4b44-8f45-581164b14c81" providerId="ADAL" clId="{56672B09-2D21-4D19-8937-F225A46518E7}" dt="2022-08-28T22:01:15.474" v="295" actId="22"/>
      <pc:docMkLst>
        <pc:docMk/>
      </pc:docMkLst>
      <pc:sldChg chg="modSp mod">
        <pc:chgData name="Francisco Valentin Ramirez Cuevas" userId="e79bf063-6348-4b44-8f45-581164b14c81" providerId="ADAL" clId="{56672B09-2D21-4D19-8937-F225A46518E7}" dt="2022-08-28T20:10:54.995" v="91" actId="14100"/>
        <pc:sldMkLst>
          <pc:docMk/>
          <pc:sldMk cId="3485894854" sldId="259"/>
        </pc:sldMkLst>
        <pc:picChg chg="mod">
          <ac:chgData name="Francisco Valentin Ramirez Cuevas" userId="e79bf063-6348-4b44-8f45-581164b14c81" providerId="ADAL" clId="{56672B09-2D21-4D19-8937-F225A46518E7}" dt="2022-08-28T20:10:54.995" v="91" actId="14100"/>
          <ac:picMkLst>
            <pc:docMk/>
            <pc:sldMk cId="3485894854" sldId="259"/>
            <ac:picMk id="4" creationId="{7CE3C2D4-F950-039F-0B76-49C779627518}"/>
          </ac:picMkLst>
        </pc:picChg>
      </pc:sldChg>
      <pc:sldChg chg="addSp delSp mod">
        <pc:chgData name="Francisco Valentin Ramirez Cuevas" userId="e79bf063-6348-4b44-8f45-581164b14c81" providerId="ADAL" clId="{56672B09-2D21-4D19-8937-F225A46518E7}" dt="2022-08-28T15:19:41.310" v="2" actId="478"/>
        <pc:sldMkLst>
          <pc:docMk/>
          <pc:sldMk cId="3746970517" sldId="263"/>
        </pc:sldMkLst>
        <pc:picChg chg="add del">
          <ac:chgData name="Francisco Valentin Ramirez Cuevas" userId="e79bf063-6348-4b44-8f45-581164b14c81" providerId="ADAL" clId="{56672B09-2D21-4D19-8937-F225A46518E7}" dt="2022-08-28T15:19:41.310" v="2" actId="478"/>
          <ac:picMkLst>
            <pc:docMk/>
            <pc:sldMk cId="3746970517" sldId="263"/>
            <ac:picMk id="3" creationId="{1EC91E28-718C-F58A-ED79-F7B8D50FFEC2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19:58:20.424" v="34" actId="478"/>
        <pc:sldMkLst>
          <pc:docMk/>
          <pc:sldMk cId="3964388032" sldId="264"/>
        </pc:sldMkLst>
        <pc:picChg chg="add del mod">
          <ac:chgData name="Francisco Valentin Ramirez Cuevas" userId="e79bf063-6348-4b44-8f45-581164b14c81" providerId="ADAL" clId="{56672B09-2D21-4D19-8937-F225A46518E7}" dt="2022-08-28T15:19:51.256" v="9" actId="21"/>
          <ac:picMkLst>
            <pc:docMk/>
            <pc:sldMk cId="3964388032" sldId="264"/>
            <ac:picMk id="2" creationId="{C8DAD65B-EBBE-AE75-FEAC-56BD30024C65}"/>
          </ac:picMkLst>
        </pc:picChg>
        <pc:picChg chg="del">
          <ac:chgData name="Francisco Valentin Ramirez Cuevas" userId="e79bf063-6348-4b44-8f45-581164b14c81" providerId="ADAL" clId="{56672B09-2D21-4D19-8937-F225A46518E7}" dt="2022-08-28T15:19:44.283" v="3" actId="21"/>
          <ac:picMkLst>
            <pc:docMk/>
            <pc:sldMk cId="3964388032" sldId="264"/>
            <ac:picMk id="3" creationId="{1EC91E28-718C-F58A-ED79-F7B8D50FFEC2}"/>
          </ac:picMkLst>
        </pc:picChg>
        <pc:picChg chg="del">
          <ac:chgData name="Francisco Valentin Ramirez Cuevas" userId="e79bf063-6348-4b44-8f45-581164b14c81" providerId="ADAL" clId="{56672B09-2D21-4D19-8937-F225A46518E7}" dt="2022-08-28T15:19:45.315" v="4" actId="478"/>
          <ac:picMkLst>
            <pc:docMk/>
            <pc:sldMk cId="3964388032" sldId="264"/>
            <ac:picMk id="4" creationId="{981F4EED-4FEF-BD1F-E967-7EB2836B4D00}"/>
          </ac:picMkLst>
        </pc:picChg>
        <pc:picChg chg="add del">
          <ac:chgData name="Francisco Valentin Ramirez Cuevas" userId="e79bf063-6348-4b44-8f45-581164b14c81" providerId="ADAL" clId="{56672B09-2D21-4D19-8937-F225A46518E7}" dt="2022-08-28T15:19:59.233" v="11" actId="478"/>
          <ac:picMkLst>
            <pc:docMk/>
            <pc:sldMk cId="3964388032" sldId="264"/>
            <ac:picMk id="5" creationId="{86B03097-201F-A77C-0055-E6E074D346E0}"/>
          </ac:picMkLst>
        </pc:picChg>
        <pc:picChg chg="add del">
          <ac:chgData name="Francisco Valentin Ramirez Cuevas" userId="e79bf063-6348-4b44-8f45-581164b14c81" providerId="ADAL" clId="{56672B09-2D21-4D19-8937-F225A46518E7}" dt="2022-08-28T15:20:00.705" v="13" actId="21"/>
          <ac:picMkLst>
            <pc:docMk/>
            <pc:sldMk cId="3964388032" sldId="264"/>
            <ac:picMk id="7" creationId="{BD591239-2500-2747-C279-3C8762CBDD3F}"/>
          </ac:picMkLst>
        </pc:picChg>
        <pc:picChg chg="add mod">
          <ac:chgData name="Francisco Valentin Ramirez Cuevas" userId="e79bf063-6348-4b44-8f45-581164b14c81" providerId="ADAL" clId="{56672B09-2D21-4D19-8937-F225A46518E7}" dt="2022-08-28T15:20:06.678" v="17" actId="14100"/>
          <ac:picMkLst>
            <pc:docMk/>
            <pc:sldMk cId="3964388032" sldId="264"/>
            <ac:picMk id="8" creationId="{BEF86BFC-2DD2-10E3-0AC9-F53303F3EA5D}"/>
          </ac:picMkLst>
        </pc:picChg>
        <pc:picChg chg="add del">
          <ac:chgData name="Francisco Valentin Ramirez Cuevas" userId="e79bf063-6348-4b44-8f45-581164b14c81" providerId="ADAL" clId="{56672B09-2D21-4D19-8937-F225A46518E7}" dt="2022-08-28T18:14:38.680" v="20" actId="478"/>
          <ac:picMkLst>
            <pc:docMk/>
            <pc:sldMk cId="3964388032" sldId="264"/>
            <ac:picMk id="10" creationId="{71DA1EC9-2D8C-EE5E-DA49-7EF7F8CAA30C}"/>
          </ac:picMkLst>
        </pc:picChg>
        <pc:picChg chg="add del">
          <ac:chgData name="Francisco Valentin Ramirez Cuevas" userId="e79bf063-6348-4b44-8f45-581164b14c81" providerId="ADAL" clId="{56672B09-2D21-4D19-8937-F225A46518E7}" dt="2022-08-28T19:58:20.424" v="34" actId="478"/>
          <ac:picMkLst>
            <pc:docMk/>
            <pc:sldMk cId="3964388032" sldId="264"/>
            <ac:picMk id="12" creationId="{B3C13D61-696E-A49B-7811-42B9B03E75B8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2:01:15.474" v="295" actId="22"/>
        <pc:sldMkLst>
          <pc:docMk/>
          <pc:sldMk cId="63614856" sldId="265"/>
        </pc:sldMkLst>
        <pc:picChg chg="add mod modCrop">
          <ac:chgData name="Francisco Valentin Ramirez Cuevas" userId="e79bf063-6348-4b44-8f45-581164b14c81" providerId="ADAL" clId="{56672B09-2D21-4D19-8937-F225A46518E7}" dt="2022-08-28T18:15:02.195" v="31" actId="732"/>
          <ac:picMkLst>
            <pc:docMk/>
            <pc:sldMk cId="63614856" sldId="265"/>
            <ac:picMk id="2" creationId="{83EDD5EE-2B62-D7F5-2F8B-167F85AA9970}"/>
          </ac:picMkLst>
        </pc:picChg>
        <pc:picChg chg="add">
          <ac:chgData name="Francisco Valentin Ramirez Cuevas" userId="e79bf063-6348-4b44-8f45-581164b14c81" providerId="ADAL" clId="{56672B09-2D21-4D19-8937-F225A46518E7}" dt="2022-08-28T22:01:15.474" v="295" actId="22"/>
          <ac:picMkLst>
            <pc:docMk/>
            <pc:sldMk cId="63614856" sldId="265"/>
            <ac:picMk id="4" creationId="{C0C971B5-A798-E7E4-E3B4-91A34A3B185A}"/>
          </ac:picMkLst>
        </pc:picChg>
        <pc:picChg chg="del">
          <ac:chgData name="Francisco Valentin Ramirez Cuevas" userId="e79bf063-6348-4b44-8f45-581164b14c81" providerId="ADAL" clId="{56672B09-2D21-4D19-8937-F225A46518E7}" dt="2022-08-28T18:14:41.452" v="21" actId="478"/>
          <ac:picMkLst>
            <pc:docMk/>
            <pc:sldMk cId="63614856" sldId="265"/>
            <ac:picMk id="8" creationId="{BEF86BFC-2DD2-10E3-0AC9-F53303F3EA5D}"/>
          </ac:picMkLst>
        </pc:picChg>
        <pc:picChg chg="del">
          <ac:chgData name="Francisco Valentin Ramirez Cuevas" userId="e79bf063-6348-4b44-8f45-581164b14c81" providerId="ADAL" clId="{56672B09-2D21-4D19-8937-F225A46518E7}" dt="2022-08-28T18:14:42.389" v="22" actId="21"/>
          <ac:picMkLst>
            <pc:docMk/>
            <pc:sldMk cId="63614856" sldId="265"/>
            <ac:picMk id="10" creationId="{71DA1EC9-2D8C-EE5E-DA49-7EF7F8CAA30C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0:07:39.719" v="42" actId="478"/>
        <pc:sldMkLst>
          <pc:docMk/>
          <pc:sldMk cId="257880714" sldId="266"/>
        </pc:sldMkLst>
        <pc:picChg chg="add mod">
          <ac:chgData name="Francisco Valentin Ramirez Cuevas" userId="e79bf063-6348-4b44-8f45-581164b14c81" providerId="ADAL" clId="{56672B09-2D21-4D19-8937-F225A46518E7}" dt="2022-08-28T19:58:28.041" v="39" actId="1076"/>
          <ac:picMkLst>
            <pc:docMk/>
            <pc:sldMk cId="257880714" sldId="266"/>
            <ac:picMk id="2" creationId="{2220352C-A1E5-B83B-D478-39DC2E46BC80}"/>
          </ac:picMkLst>
        </pc:picChg>
        <pc:picChg chg="add del">
          <ac:chgData name="Francisco Valentin Ramirez Cuevas" userId="e79bf063-6348-4b44-8f45-581164b14c81" providerId="ADAL" clId="{56672B09-2D21-4D19-8937-F225A46518E7}" dt="2022-08-28T20:07:39.719" v="42" actId="478"/>
          <ac:picMkLst>
            <pc:docMk/>
            <pc:sldMk cId="257880714" sldId="266"/>
            <ac:picMk id="4" creationId="{407CCDCD-6032-F914-3587-9D0C05D9F751}"/>
          </ac:picMkLst>
        </pc:picChg>
        <pc:picChg chg="del">
          <ac:chgData name="Francisco Valentin Ramirez Cuevas" userId="e79bf063-6348-4b44-8f45-581164b14c81" providerId="ADAL" clId="{56672B09-2D21-4D19-8937-F225A46518E7}" dt="2022-08-28T19:58:22.998" v="35" actId="478"/>
          <ac:picMkLst>
            <pc:docMk/>
            <pc:sldMk cId="257880714" sldId="266"/>
            <ac:picMk id="8" creationId="{BEF86BFC-2DD2-10E3-0AC9-F53303F3EA5D}"/>
          </ac:picMkLst>
        </pc:picChg>
        <pc:picChg chg="del">
          <ac:chgData name="Francisco Valentin Ramirez Cuevas" userId="e79bf063-6348-4b44-8f45-581164b14c81" providerId="ADAL" clId="{56672B09-2D21-4D19-8937-F225A46518E7}" dt="2022-08-28T19:58:24.023" v="36" actId="21"/>
          <ac:picMkLst>
            <pc:docMk/>
            <pc:sldMk cId="257880714" sldId="266"/>
            <ac:picMk id="12" creationId="{B3C13D61-696E-A49B-7811-42B9B03E75B8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0:16:44.418" v="294" actId="1035"/>
        <pc:sldMkLst>
          <pc:docMk/>
          <pc:sldMk cId="4256711182" sldId="267"/>
        </pc:sldMkLst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7" creationId="{D38D368C-46AF-36E7-34C6-B2843B4C0090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8" creationId="{7A9A9199-2694-21A3-FF49-002A15AF4548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9" creationId="{C20B4A1F-8020-8087-2EEB-BA0CA4A8524F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0" creationId="{D40179E8-9602-5CC6-56D0-AE412B392263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1" creationId="{CD1AC3C0-3611-AA8D-BD4A-25344314D992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2" creationId="{A4E713B2-E04F-F0E2-1641-953A2345F941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3" creationId="{089BBC5F-4109-19DE-8BDE-AD7A3679C833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4" creationId="{FAB1FDD5-5E8B-34FF-BFFF-9244590FC690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5" creationId="{DC7D982C-7824-DAD7-2E39-E8CE30A48642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6" creationId="{A6A2F579-E04B-C5DB-F81C-921AAED96FE4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7" creationId="{3E157437-996F-56F6-EBE7-DDA8480B2918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19" creationId="{093DCBC3-6054-0ECD-2A9C-9285DD47394C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20" creationId="{B9C8E5ED-A6C2-8D82-F442-799090BA129D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21" creationId="{2FFB9AF5-4920-A79E-86D3-69A39EA184C4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2" creationId="{8B96DDD8-B266-28FA-6CE7-1E466C7F3C44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3" creationId="{5DE732E4-62C8-290E-38A0-EC90DF8B25D7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4" creationId="{F7BD109E-C925-F8E9-2460-C6B48D92D2A9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5" creationId="{68A249F1-674D-78B2-D0FC-2FD372F01806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6" creationId="{2A02295D-8D34-3DEB-8510-2EC04CF0D31B}"/>
          </ac:spMkLst>
        </pc:spChg>
        <pc:spChg chg="add mod">
          <ac:chgData name="Francisco Valentin Ramirez Cuevas" userId="e79bf063-6348-4b44-8f45-581164b14c81" providerId="ADAL" clId="{56672B09-2D21-4D19-8937-F225A46518E7}" dt="2022-08-28T20:16:33.697" v="292" actId="1037"/>
          <ac:spMkLst>
            <pc:docMk/>
            <pc:sldMk cId="4256711182" sldId="267"/>
            <ac:spMk id="27" creationId="{B04148F4-AEEA-5537-FBB6-CE002C2AFC60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28" creationId="{FAB3B1A3-B029-2043-5E54-D288615E8DC6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29" creationId="{C196C8A5-0E4A-63FE-3E92-EF7A36F9BAD2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30" creationId="{F35D1AAB-0266-CE45-FA2F-D4B3A06431E9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1" creationId="{93B6CED6-8070-D195-7F08-9301D3650324}"/>
          </ac:spMkLst>
        </pc:spChg>
        <pc:spChg chg="add mod">
          <ac:chgData name="Francisco Valentin Ramirez Cuevas" userId="e79bf063-6348-4b44-8f45-581164b14c81" providerId="ADAL" clId="{56672B09-2D21-4D19-8937-F225A46518E7}" dt="2022-08-28T20:16:44.418" v="294" actId="1035"/>
          <ac:spMkLst>
            <pc:docMk/>
            <pc:sldMk cId="4256711182" sldId="267"/>
            <ac:spMk id="32" creationId="{43932C20-E25A-68D7-E7ED-862AE2C813FC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3" creationId="{021CDFAB-3D13-D62B-8B80-3D6C11EA3DC0}"/>
          </ac:spMkLst>
        </pc:spChg>
        <pc:spChg chg="add mod">
          <ac:chgData name="Francisco Valentin Ramirez Cuevas" userId="e79bf063-6348-4b44-8f45-581164b14c81" providerId="ADAL" clId="{56672B09-2D21-4D19-8937-F225A46518E7}" dt="2022-08-28T20:16:23.214" v="284" actId="1037"/>
          <ac:spMkLst>
            <pc:docMk/>
            <pc:sldMk cId="4256711182" sldId="267"/>
            <ac:spMk id="34" creationId="{767CD0B9-DA7B-50B3-BEB3-C492ABA9E32A}"/>
          </ac:spMkLst>
        </pc:spChg>
        <pc:spChg chg="add mod">
          <ac:chgData name="Francisco Valentin Ramirez Cuevas" userId="e79bf063-6348-4b44-8f45-581164b14c81" providerId="ADAL" clId="{56672B09-2D21-4D19-8937-F225A46518E7}" dt="2022-08-28T20:16:23.214" v="284" actId="1037"/>
          <ac:spMkLst>
            <pc:docMk/>
            <pc:sldMk cId="4256711182" sldId="267"/>
            <ac:spMk id="35" creationId="{15EFE945-E6C4-452E-F2D9-9556EA462D0B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6" creationId="{38FEB64C-405F-07E8-EE6A-5193C413FD03}"/>
          </ac:spMkLst>
        </pc:spChg>
        <pc:picChg chg="del">
          <ac:chgData name="Francisco Valentin Ramirez Cuevas" userId="e79bf063-6348-4b44-8f45-581164b14c81" providerId="ADAL" clId="{56672B09-2D21-4D19-8937-F225A46518E7}" dt="2022-08-28T20:07:49.890" v="44" actId="478"/>
          <ac:picMkLst>
            <pc:docMk/>
            <pc:sldMk cId="4256711182" sldId="267"/>
            <ac:picMk id="2" creationId="{2220352C-A1E5-B83B-D478-39DC2E46BC80}"/>
          </ac:picMkLst>
        </pc:picChg>
        <pc:picChg chg="add del mod">
          <ac:chgData name="Francisco Valentin Ramirez Cuevas" userId="e79bf063-6348-4b44-8f45-581164b14c81" providerId="ADAL" clId="{56672B09-2D21-4D19-8937-F225A46518E7}" dt="2022-08-28T20:07:57.260" v="48" actId="21"/>
          <ac:picMkLst>
            <pc:docMk/>
            <pc:sldMk cId="4256711182" sldId="267"/>
            <ac:picMk id="3" creationId="{AF2F6655-DA67-4372-C6B2-AB72360D9FCF}"/>
          </ac:picMkLst>
        </pc:picChg>
        <pc:picChg chg="del">
          <ac:chgData name="Francisco Valentin Ramirez Cuevas" userId="e79bf063-6348-4b44-8f45-581164b14c81" providerId="ADAL" clId="{56672B09-2D21-4D19-8937-F225A46518E7}" dt="2022-08-28T20:07:48.380" v="43" actId="21"/>
          <ac:picMkLst>
            <pc:docMk/>
            <pc:sldMk cId="4256711182" sldId="267"/>
            <ac:picMk id="4" creationId="{407CCDCD-6032-F914-3587-9D0C05D9F751}"/>
          </ac:picMkLst>
        </pc:picChg>
        <pc:picChg chg="add del mod">
          <ac:chgData name="Francisco Valentin Ramirez Cuevas" userId="e79bf063-6348-4b44-8f45-581164b14c81" providerId="ADAL" clId="{56672B09-2D21-4D19-8937-F225A46518E7}" dt="2022-08-28T20:07:59.758" v="50"/>
          <ac:picMkLst>
            <pc:docMk/>
            <pc:sldMk cId="4256711182" sldId="267"/>
            <ac:picMk id="5" creationId="{4DD79E57-114B-679E-ACA0-2E367B1F3669}"/>
          </ac:picMkLst>
        </pc:picChg>
        <pc:picChg chg="add del">
          <ac:chgData name="Francisco Valentin Ramirez Cuevas" userId="e79bf063-6348-4b44-8f45-581164b14c81" providerId="ADAL" clId="{56672B09-2D21-4D19-8937-F225A46518E7}" dt="2022-08-28T20:10:46.669" v="88" actId="21"/>
          <ac:picMkLst>
            <pc:docMk/>
            <pc:sldMk cId="4256711182" sldId="267"/>
            <ac:picMk id="6" creationId="{4FE93670-5C8C-E53B-E4BC-C58088A70C58}"/>
          </ac:picMkLst>
        </pc:picChg>
        <pc:picChg chg="add mod">
          <ac:chgData name="Francisco Valentin Ramirez Cuevas" userId="e79bf063-6348-4b44-8f45-581164b14c81" providerId="ADAL" clId="{56672B09-2D21-4D19-8937-F225A46518E7}" dt="2022-08-28T20:16:03.119" v="271" actId="404"/>
          <ac:picMkLst>
            <pc:docMk/>
            <pc:sldMk cId="4256711182" sldId="267"/>
            <ac:picMk id="18" creationId="{ADDDB8BD-E4EE-E169-171E-C1385C4854F2}"/>
          </ac:picMkLst>
        </pc:picChg>
      </pc:sldChg>
    </pc:docChg>
  </pc:docChgLst>
  <pc:docChgLst>
    <pc:chgData name="Francisco Valentin Ramirez Cuevas" userId="e79bf063-6348-4b44-8f45-581164b14c81" providerId="ADAL" clId="{FE3D5A73-17BE-4D2C-B17E-8C7A1A502177}"/>
    <pc:docChg chg="undo custSel addSld modSld">
      <pc:chgData name="Francisco Valentin Ramirez Cuevas" userId="e79bf063-6348-4b44-8f45-581164b14c81" providerId="ADAL" clId="{FE3D5A73-17BE-4D2C-B17E-8C7A1A502177}" dt="2022-08-15T04:07:09.981" v="75" actId="1076"/>
      <pc:docMkLst>
        <pc:docMk/>
      </pc:docMkLst>
      <pc:sldChg chg="addSp delSp modSp add mod">
        <pc:chgData name="Francisco Valentin Ramirez Cuevas" userId="e79bf063-6348-4b44-8f45-581164b14c81" providerId="ADAL" clId="{FE3D5A73-17BE-4D2C-B17E-8C7A1A502177}" dt="2022-08-15T04:07:09.981" v="75" actId="1076"/>
        <pc:sldMkLst>
          <pc:docMk/>
          <pc:sldMk cId="3485894854" sldId="259"/>
        </pc:sldMkLst>
        <pc:spChg chg="del">
          <ac:chgData name="Francisco Valentin Ramirez Cuevas" userId="e79bf063-6348-4b44-8f45-581164b14c81" providerId="ADAL" clId="{FE3D5A73-17BE-4D2C-B17E-8C7A1A502177}" dt="2022-08-15T04:04:01.397" v="1" actId="478"/>
          <ac:spMkLst>
            <pc:docMk/>
            <pc:sldMk cId="3485894854" sldId="259"/>
            <ac:spMk id="5" creationId="{6DCC9AD6-8328-FA7E-94AB-15EB9ABF67E6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6" creationId="{8E6F4ABA-A6D0-7A17-EED9-8A861D257AC7}"/>
          </ac:spMkLst>
        </pc:spChg>
        <pc:spChg chg="del">
          <ac:chgData name="Francisco Valentin Ramirez Cuevas" userId="e79bf063-6348-4b44-8f45-581164b14c81" providerId="ADAL" clId="{FE3D5A73-17BE-4D2C-B17E-8C7A1A502177}" dt="2022-08-15T04:04:01.397" v="1" actId="478"/>
          <ac:spMkLst>
            <pc:docMk/>
            <pc:sldMk cId="3485894854" sldId="259"/>
            <ac:spMk id="7" creationId="{DA757123-6A4F-8721-F0FC-1000A2AD12D2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8" creationId="{DA92265B-02F0-26CD-FBC9-52F0C873893E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9" creationId="{77DA1C0B-1C7C-07BB-97F8-F6DA987CAFBC}"/>
          </ac:spMkLst>
        </pc:spChg>
        <pc:spChg chg="add mod">
          <ac:chgData name="Francisco Valentin Ramirez Cuevas" userId="e79bf063-6348-4b44-8f45-581164b14c81" providerId="ADAL" clId="{FE3D5A73-17BE-4D2C-B17E-8C7A1A502177}" dt="2022-08-15T04:05:23.582" v="36" actId="20577"/>
          <ac:spMkLst>
            <pc:docMk/>
            <pc:sldMk cId="3485894854" sldId="259"/>
            <ac:spMk id="10" creationId="{003B00A1-F5FE-DF07-3820-4CB28AB1AAB2}"/>
          </ac:spMkLst>
        </pc:spChg>
        <pc:spChg chg="add mod">
          <ac:chgData name="Francisco Valentin Ramirez Cuevas" userId="e79bf063-6348-4b44-8f45-581164b14c81" providerId="ADAL" clId="{FE3D5A73-17BE-4D2C-B17E-8C7A1A502177}" dt="2022-08-15T04:05:26.939" v="37" actId="20577"/>
          <ac:spMkLst>
            <pc:docMk/>
            <pc:sldMk cId="3485894854" sldId="259"/>
            <ac:spMk id="11" creationId="{A976E85D-9313-803D-0FF2-2CBB32AB0EC6}"/>
          </ac:spMkLst>
        </pc:spChg>
        <pc:spChg chg="add mod">
          <ac:chgData name="Francisco Valentin Ramirez Cuevas" userId="e79bf063-6348-4b44-8f45-581164b14c81" providerId="ADAL" clId="{FE3D5A73-17BE-4D2C-B17E-8C7A1A502177}" dt="2022-08-15T04:05:28.746" v="38" actId="20577"/>
          <ac:spMkLst>
            <pc:docMk/>
            <pc:sldMk cId="3485894854" sldId="259"/>
            <ac:spMk id="12" creationId="{F06F5A27-12F9-6E64-BD9C-161BE6BEAD3A}"/>
          </ac:spMkLst>
        </pc:spChg>
        <pc:spChg chg="add mod">
          <ac:chgData name="Francisco Valentin Ramirez Cuevas" userId="e79bf063-6348-4b44-8f45-581164b14c81" providerId="ADAL" clId="{FE3D5A73-17BE-4D2C-B17E-8C7A1A502177}" dt="2022-08-15T04:05:42.642" v="46" actId="20577"/>
          <ac:spMkLst>
            <pc:docMk/>
            <pc:sldMk cId="3485894854" sldId="259"/>
            <ac:spMk id="13" creationId="{42DAD19E-483B-5DA3-EA43-F08948BB1798}"/>
          </ac:spMkLst>
        </pc:spChg>
        <pc:spChg chg="add mod">
          <ac:chgData name="Francisco Valentin Ramirez Cuevas" userId="e79bf063-6348-4b44-8f45-581164b14c81" providerId="ADAL" clId="{FE3D5A73-17BE-4D2C-B17E-8C7A1A502177}" dt="2022-08-15T04:05:45.207" v="47" actId="20577"/>
          <ac:spMkLst>
            <pc:docMk/>
            <pc:sldMk cId="3485894854" sldId="259"/>
            <ac:spMk id="14" creationId="{601F0670-2536-A323-FA25-FDE050A695B6}"/>
          </ac:spMkLst>
        </pc:spChg>
        <pc:spChg chg="add mod">
          <ac:chgData name="Francisco Valentin Ramirez Cuevas" userId="e79bf063-6348-4b44-8f45-581164b14c81" providerId="ADAL" clId="{FE3D5A73-17BE-4D2C-B17E-8C7A1A502177}" dt="2022-08-15T04:05:46.696" v="48" actId="20577"/>
          <ac:spMkLst>
            <pc:docMk/>
            <pc:sldMk cId="3485894854" sldId="259"/>
            <ac:spMk id="15" creationId="{93ED9B95-7781-3939-194F-56F7608B9766}"/>
          </ac:spMkLst>
        </pc:spChg>
        <pc:spChg chg="add mod">
          <ac:chgData name="Francisco Valentin Ramirez Cuevas" userId="e79bf063-6348-4b44-8f45-581164b14c81" providerId="ADAL" clId="{FE3D5A73-17BE-4D2C-B17E-8C7A1A502177}" dt="2022-08-15T04:06:40.951" v="65" actId="1076"/>
          <ac:spMkLst>
            <pc:docMk/>
            <pc:sldMk cId="3485894854" sldId="259"/>
            <ac:spMk id="16" creationId="{2CEF4D75-7664-B02C-0A80-180D4994AB3E}"/>
          </ac:spMkLst>
        </pc:spChg>
        <pc:spChg chg="add mod">
          <ac:chgData name="Francisco Valentin Ramirez Cuevas" userId="e79bf063-6348-4b44-8f45-581164b14c81" providerId="ADAL" clId="{FE3D5A73-17BE-4D2C-B17E-8C7A1A502177}" dt="2022-08-15T04:06:45.758" v="67" actId="1076"/>
          <ac:spMkLst>
            <pc:docMk/>
            <pc:sldMk cId="3485894854" sldId="259"/>
            <ac:spMk id="17" creationId="{F27140E4-AA9B-6E82-4166-7054A4580760}"/>
          </ac:spMkLst>
        </pc:spChg>
        <pc:spChg chg="add mod">
          <ac:chgData name="Francisco Valentin Ramirez Cuevas" userId="e79bf063-6348-4b44-8f45-581164b14c81" providerId="ADAL" clId="{FE3D5A73-17BE-4D2C-B17E-8C7A1A502177}" dt="2022-08-15T04:06:53.599" v="69" actId="1076"/>
          <ac:spMkLst>
            <pc:docMk/>
            <pc:sldMk cId="3485894854" sldId="259"/>
            <ac:spMk id="18" creationId="{C682E232-D2FB-82DB-B847-4A9F3C61A399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19" creationId="{A61FB58D-C966-BAEB-4718-C6A1E96C5C10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20" creationId="{D3FCC4AB-300F-198A-29EE-EEB62DDD529F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21" creationId="{CBB6B6FE-1EA1-67FD-F45D-62B5005BFC93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2" creationId="{DA6178CC-B180-FBBD-FDB7-281C0FA2EA2A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3" creationId="{C688C7F6-7909-514C-FBAD-164E6DD764ED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4" creationId="{4019E980-5FFC-D0BB-D08C-D85707EC90FD}"/>
          </ac:spMkLst>
        </pc:spChg>
        <pc:picChg chg="del">
          <ac:chgData name="Francisco Valentin Ramirez Cuevas" userId="e79bf063-6348-4b44-8f45-581164b14c81" providerId="ADAL" clId="{FE3D5A73-17BE-4D2C-B17E-8C7A1A502177}" dt="2022-08-15T04:04:01.397" v="1" actId="478"/>
          <ac:picMkLst>
            <pc:docMk/>
            <pc:sldMk cId="3485894854" sldId="259"/>
            <ac:picMk id="2" creationId="{E47EB808-3F0D-2D4E-7747-F94D175CCADF}"/>
          </ac:picMkLst>
        </pc:picChg>
        <pc:picChg chg="add mod">
          <ac:chgData name="Francisco Valentin Ramirez Cuevas" userId="e79bf063-6348-4b44-8f45-581164b14c81" providerId="ADAL" clId="{FE3D5A73-17BE-4D2C-B17E-8C7A1A502177}" dt="2022-08-15T04:05:03.182" v="25" actId="1076"/>
          <ac:picMkLst>
            <pc:docMk/>
            <pc:sldMk cId="3485894854" sldId="259"/>
            <ac:picMk id="4" creationId="{7CE3C2D4-F950-039F-0B76-49C779627518}"/>
          </ac:picMkLst>
        </pc:picChg>
      </pc:sldChg>
    </pc:docChg>
  </pc:docChgLst>
  <pc:docChgLst>
    <pc:chgData name="Francisco Valentin Ramirez Cuevas" userId="e79bf063-6348-4b44-8f45-581164b14c81" providerId="ADAL" clId="{98B2855A-38C7-4DC3-BB6D-B60994F64975}"/>
    <pc:docChg chg="custSel addSld delSld modSld">
      <pc:chgData name="Francisco Valentin Ramirez Cuevas" userId="e79bf063-6348-4b44-8f45-581164b14c81" providerId="ADAL" clId="{98B2855A-38C7-4DC3-BB6D-B60994F64975}" dt="2022-09-15T12:03:54.745" v="7"/>
      <pc:docMkLst>
        <pc:docMk/>
      </pc:docMkLst>
      <pc:sldChg chg="delSp modSp mod">
        <pc:chgData name="Francisco Valentin Ramirez Cuevas" userId="e79bf063-6348-4b44-8f45-581164b14c81" providerId="ADAL" clId="{98B2855A-38C7-4DC3-BB6D-B60994F64975}" dt="2022-09-15T12:03:45.005" v="2" actId="1076"/>
        <pc:sldMkLst>
          <pc:docMk/>
          <pc:sldMk cId="1793690075" sldId="273"/>
        </pc:sldMkLst>
        <pc:picChg chg="mod">
          <ac:chgData name="Francisco Valentin Ramirez Cuevas" userId="e79bf063-6348-4b44-8f45-581164b14c81" providerId="ADAL" clId="{98B2855A-38C7-4DC3-BB6D-B60994F64975}" dt="2022-09-15T12:03:45.005" v="2" actId="1076"/>
          <ac:picMkLst>
            <pc:docMk/>
            <pc:sldMk cId="1793690075" sldId="273"/>
            <ac:picMk id="9" creationId="{35E226E8-8130-2E1C-524D-D9574BEA9D85}"/>
          </ac:picMkLst>
        </pc:picChg>
        <pc:picChg chg="del">
          <ac:chgData name="Francisco Valentin Ramirez Cuevas" userId="e79bf063-6348-4b44-8f45-581164b14c81" providerId="ADAL" clId="{98B2855A-38C7-4DC3-BB6D-B60994F64975}" dt="2022-09-15T12:03:37.728" v="0" actId="478"/>
          <ac:picMkLst>
            <pc:docMk/>
            <pc:sldMk cId="1793690075" sldId="273"/>
            <ac:picMk id="11" creationId="{461D0915-956F-93A4-6322-9407856D7EDE}"/>
          </ac:picMkLst>
        </pc:picChg>
      </pc:sldChg>
      <pc:sldChg chg="addSp delSp modSp add mod">
        <pc:chgData name="Francisco Valentin Ramirez Cuevas" userId="e79bf063-6348-4b44-8f45-581164b14c81" providerId="ADAL" clId="{98B2855A-38C7-4DC3-BB6D-B60994F64975}" dt="2022-09-15T12:03:54.745" v="7"/>
        <pc:sldMkLst>
          <pc:docMk/>
          <pc:sldMk cId="217949187" sldId="275"/>
        </pc:sldMkLst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7" creationId="{20F66C05-96A7-21F8-BDA4-12D266C4F018}"/>
          </ac:spMkLst>
        </pc:spChg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8" creationId="{77C1CB30-97FF-1836-E146-20E27D617CC6}"/>
          </ac:spMkLst>
        </pc:spChg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9" creationId="{7D0119B2-DCA6-0241-8329-91B678B05064}"/>
          </ac:spMkLst>
        </pc:spChg>
        <pc:picChg chg="del">
          <ac:chgData name="Francisco Valentin Ramirez Cuevas" userId="e79bf063-6348-4b44-8f45-581164b14c81" providerId="ADAL" clId="{98B2855A-38C7-4DC3-BB6D-B60994F64975}" dt="2022-09-15T12:03:50.057" v="4" actId="478"/>
          <ac:picMkLst>
            <pc:docMk/>
            <pc:sldMk cId="217949187" sldId="275"/>
            <ac:picMk id="3" creationId="{94AB71AE-B29F-33A5-3DCA-8142463E5E57}"/>
          </ac:picMkLst>
        </pc:pic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2" creationId="{C1A30906-7FD0-6F3E-F4CB-83C0A1595921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4" creationId="{66943D97-F380-E484-C45E-A7739BD1B06B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5" creationId="{83ADA7B8-1619-4D57-070E-61D434C48134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6" creationId="{79E3FD33-1C4B-DFC6-C1FE-DE0BC821008F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10" creationId="{9DC7F07C-8210-B9C1-5BE7-9251A8D65146}"/>
          </ac:cxnSpMkLst>
        </pc:cxnChg>
      </pc:sldChg>
    </pc:docChg>
  </pc:docChgLst>
  <pc:docChgLst>
    <pc:chgData name="Francisco Valentin Ramirez Cuevas" userId="e79bf063-6348-4b44-8f45-581164b14c81" providerId="ADAL" clId="{4EA5C2D9-0A90-4258-841E-BE75FE0AE5D8}"/>
    <pc:docChg chg="undo custSel addSld modSld">
      <pc:chgData name="Francisco Valentin Ramirez Cuevas" userId="e79bf063-6348-4b44-8f45-581164b14c81" providerId="ADAL" clId="{4EA5C2D9-0A90-4258-841E-BE75FE0AE5D8}" dt="2022-10-27T18:22:24.458" v="112" actId="14100"/>
      <pc:docMkLst>
        <pc:docMk/>
      </pc:docMkLst>
      <pc:sldChg chg="addSp delSp modSp add mod">
        <pc:chgData name="Francisco Valentin Ramirez Cuevas" userId="e79bf063-6348-4b44-8f45-581164b14c81" providerId="ADAL" clId="{4EA5C2D9-0A90-4258-841E-BE75FE0AE5D8}" dt="2022-10-27T18:22:24.458" v="112" actId="14100"/>
        <pc:sldMkLst>
          <pc:docMk/>
          <pc:sldMk cId="2971656403" sldId="301"/>
        </pc:sldMkLst>
        <pc:graphicFrameChg chg="add mod modGraphic">
          <ac:chgData name="Francisco Valentin Ramirez Cuevas" userId="e79bf063-6348-4b44-8f45-581164b14c81" providerId="ADAL" clId="{4EA5C2D9-0A90-4258-841E-BE75FE0AE5D8}" dt="2022-10-27T02:06:51.402" v="99" actId="5736"/>
          <ac:graphicFrameMkLst>
            <pc:docMk/>
            <pc:sldMk cId="2971656403" sldId="301"/>
            <ac:graphicFrameMk id="11" creationId="{ABFF4D15-0405-8778-C2B6-C7555C5A95BD}"/>
          </ac:graphicFrameMkLst>
        </pc:graphicFrameChg>
        <pc:picChg chg="add del">
          <ac:chgData name="Francisco Valentin Ramirez Cuevas" userId="e79bf063-6348-4b44-8f45-581164b14c81" providerId="ADAL" clId="{4EA5C2D9-0A90-4258-841E-BE75FE0AE5D8}" dt="2022-10-27T02:03:22.320" v="3" actId="478"/>
          <ac:picMkLst>
            <pc:docMk/>
            <pc:sldMk cId="2971656403" sldId="301"/>
            <ac:picMk id="3" creationId="{216FE89E-A2DD-D056-B090-52C3D18D772A}"/>
          </ac:picMkLst>
        </pc:picChg>
        <pc:picChg chg="del">
          <ac:chgData name="Francisco Valentin Ramirez Cuevas" userId="e79bf063-6348-4b44-8f45-581164b14c81" providerId="ADAL" clId="{4EA5C2D9-0A90-4258-841E-BE75FE0AE5D8}" dt="2022-10-27T01:58:12.830" v="1" actId="478"/>
          <ac:picMkLst>
            <pc:docMk/>
            <pc:sldMk cId="2971656403" sldId="301"/>
            <ac:picMk id="4" creationId="{9875D972-03E1-44F4-2B75-F8638D26D503}"/>
          </ac:picMkLst>
        </pc:picChg>
        <pc:picChg chg="add del">
          <ac:chgData name="Francisco Valentin Ramirez Cuevas" userId="e79bf063-6348-4b44-8f45-581164b14c81" providerId="ADAL" clId="{4EA5C2D9-0A90-4258-841E-BE75FE0AE5D8}" dt="2022-10-27T02:03:23.666" v="5" actId="21"/>
          <ac:picMkLst>
            <pc:docMk/>
            <pc:sldMk cId="2971656403" sldId="301"/>
            <ac:picMk id="6" creationId="{650F9544-6FC0-7202-F363-77D3119C2EA9}"/>
          </ac:picMkLst>
        </pc:picChg>
        <pc:picChg chg="add mod">
          <ac:chgData name="Francisco Valentin Ramirez Cuevas" userId="e79bf063-6348-4b44-8f45-581164b14c81" providerId="ADAL" clId="{4EA5C2D9-0A90-4258-841E-BE75FE0AE5D8}" dt="2022-10-27T02:08:09.614" v="107" actId="14100"/>
          <ac:picMkLst>
            <pc:docMk/>
            <pc:sldMk cId="2971656403" sldId="301"/>
            <ac:picMk id="7" creationId="{E904FEE3-3C76-F077-C8FD-5C8ABC940E80}"/>
          </ac:picMkLst>
        </pc:picChg>
        <pc:picChg chg="add del">
          <ac:chgData name="Francisco Valentin Ramirez Cuevas" userId="e79bf063-6348-4b44-8f45-581164b14c81" providerId="ADAL" clId="{4EA5C2D9-0A90-4258-841E-BE75FE0AE5D8}" dt="2022-10-27T02:04:39.145" v="11" actId="21"/>
          <ac:picMkLst>
            <pc:docMk/>
            <pc:sldMk cId="2971656403" sldId="301"/>
            <ac:picMk id="9" creationId="{E871350F-9F12-273D-BF96-8E74F68B637C}"/>
          </ac:picMkLst>
        </pc:picChg>
        <pc:picChg chg="add del mod">
          <ac:chgData name="Francisco Valentin Ramirez Cuevas" userId="e79bf063-6348-4b44-8f45-581164b14c81" providerId="ADAL" clId="{4EA5C2D9-0A90-4258-841E-BE75FE0AE5D8}" dt="2022-10-27T02:06:56.423" v="100" actId="478"/>
          <ac:picMkLst>
            <pc:docMk/>
            <pc:sldMk cId="2971656403" sldId="301"/>
            <ac:picMk id="10" creationId="{BBEA0B72-BC1F-0D09-1C82-0D77305E0095}"/>
          </ac:picMkLst>
        </pc:picChg>
        <pc:picChg chg="add del">
          <ac:chgData name="Francisco Valentin Ramirez Cuevas" userId="e79bf063-6348-4b44-8f45-581164b14c81" providerId="ADAL" clId="{4EA5C2D9-0A90-4258-841E-BE75FE0AE5D8}" dt="2022-10-27T02:07:25.445" v="102" actId="21"/>
          <ac:picMkLst>
            <pc:docMk/>
            <pc:sldMk cId="2971656403" sldId="301"/>
            <ac:picMk id="13" creationId="{03A09409-3662-2C71-6EE9-2B4C1594E650}"/>
          </ac:picMkLst>
        </pc:picChg>
        <pc:picChg chg="add mod">
          <ac:chgData name="Francisco Valentin Ramirez Cuevas" userId="e79bf063-6348-4b44-8f45-581164b14c81" providerId="ADAL" clId="{4EA5C2D9-0A90-4258-841E-BE75FE0AE5D8}" dt="2022-10-27T02:08:11.582" v="108" actId="1076"/>
          <ac:picMkLst>
            <pc:docMk/>
            <pc:sldMk cId="2971656403" sldId="301"/>
            <ac:picMk id="14" creationId="{902C8013-9B1A-D976-933B-D39189C8F637}"/>
          </ac:picMkLst>
        </pc:picChg>
        <pc:picChg chg="add del">
          <ac:chgData name="Francisco Valentin Ramirez Cuevas" userId="e79bf063-6348-4b44-8f45-581164b14c81" providerId="ADAL" clId="{4EA5C2D9-0A90-4258-841E-BE75FE0AE5D8}" dt="2022-10-27T18:22:21.062" v="110" actId="21"/>
          <ac:picMkLst>
            <pc:docMk/>
            <pc:sldMk cId="2971656403" sldId="301"/>
            <ac:picMk id="16" creationId="{38F70DE3-7078-6500-DC57-7114EEDB1305}"/>
          </ac:picMkLst>
        </pc:picChg>
        <pc:picChg chg="add mod">
          <ac:chgData name="Francisco Valentin Ramirez Cuevas" userId="e79bf063-6348-4b44-8f45-581164b14c81" providerId="ADAL" clId="{4EA5C2D9-0A90-4258-841E-BE75FE0AE5D8}" dt="2022-10-27T18:22:24.458" v="112" actId="14100"/>
          <ac:picMkLst>
            <pc:docMk/>
            <pc:sldMk cId="2971656403" sldId="301"/>
            <ac:picMk id="17" creationId="{F1A2D716-5566-553F-AE90-B1ADF461C65B}"/>
          </ac:picMkLst>
        </pc:picChg>
      </pc:sldChg>
    </pc:docChg>
  </pc:docChgLst>
  <pc:docChgLst>
    <pc:chgData name="Francisco Valentin Ramirez Cuevas" userId="e79bf063-6348-4b44-8f45-581164b14c81" providerId="ADAL" clId="{820E6575-0F55-4FAA-B3A3-85A79FFCAA82}"/>
    <pc:docChg chg="undo redo custSel addSld modSld">
      <pc:chgData name="Francisco Valentin Ramirez Cuevas" userId="e79bf063-6348-4b44-8f45-581164b14c81" providerId="ADAL" clId="{820E6575-0F55-4FAA-B3A3-85A79FFCAA82}" dt="2022-10-10T17:00:39.327" v="581" actId="1035"/>
      <pc:docMkLst>
        <pc:docMk/>
      </pc:docMkLst>
      <pc:sldChg chg="addSp delSp modSp add mod">
        <pc:chgData name="Francisco Valentin Ramirez Cuevas" userId="e79bf063-6348-4b44-8f45-581164b14c81" providerId="ADAL" clId="{820E6575-0F55-4FAA-B3A3-85A79FFCAA82}" dt="2022-10-10T16:48:59.397" v="313" actId="478"/>
        <pc:sldMkLst>
          <pc:docMk/>
          <pc:sldMk cId="3802482744" sldId="292"/>
        </pc:sldMkLst>
        <pc:spChg chg="add mod">
          <ac:chgData name="Francisco Valentin Ramirez Cuevas" userId="e79bf063-6348-4b44-8f45-581164b14c81" providerId="ADAL" clId="{820E6575-0F55-4FAA-B3A3-85A79FFCAA82}" dt="2022-10-09T19:55:54.065" v="62" actId="164"/>
          <ac:spMkLst>
            <pc:docMk/>
            <pc:sldMk cId="3802482744" sldId="292"/>
            <ac:spMk id="2" creationId="{24DC079A-8A50-B2BF-9541-BBC4C54E5CA3}"/>
          </ac:spMkLst>
        </pc:spChg>
        <pc:spChg chg="add del mod">
          <ac:chgData name="Francisco Valentin Ramirez Cuevas" userId="e79bf063-6348-4b44-8f45-581164b14c81" providerId="ADAL" clId="{820E6575-0F55-4FAA-B3A3-85A79FFCAA82}" dt="2022-10-09T19:55:41.404" v="60" actId="478"/>
          <ac:spMkLst>
            <pc:docMk/>
            <pc:sldMk cId="3802482744" sldId="292"/>
            <ac:spMk id="3" creationId="{58F9C7D6-F93A-95B0-4407-19ED98354078}"/>
          </ac:spMkLst>
        </pc:spChg>
        <pc:spChg chg="add mod">
          <ac:chgData name="Francisco Valentin Ramirez Cuevas" userId="e79bf063-6348-4b44-8f45-581164b14c81" providerId="ADAL" clId="{820E6575-0F55-4FAA-B3A3-85A79FFCAA82}" dt="2022-10-09T19:56:01.307" v="65" actId="14100"/>
          <ac:spMkLst>
            <pc:docMk/>
            <pc:sldMk cId="3802482744" sldId="292"/>
            <ac:spMk id="4" creationId="{048DC751-415B-1127-1EDE-2346860DA456}"/>
          </ac:spMkLst>
        </pc:spChg>
        <pc:spChg chg="add mod">
          <ac:chgData name="Francisco Valentin Ramirez Cuevas" userId="e79bf063-6348-4b44-8f45-581164b14c81" providerId="ADAL" clId="{820E6575-0F55-4FAA-B3A3-85A79FFCAA82}" dt="2022-10-09T19:56:08.350" v="67" actId="14100"/>
          <ac:spMkLst>
            <pc:docMk/>
            <pc:sldMk cId="3802482744" sldId="292"/>
            <ac:spMk id="5" creationId="{BCE2AB5E-9A2C-FDA6-085B-6CBF5CF15F18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3" creationId="{FCAD76B1-184F-C3D0-55F1-1865D2A3E0ED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4" creationId="{77583392-D7DD-FE70-CD03-1C69FA9E9304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5" creationId="{33972A3A-FC89-37B6-7FB2-4028A4A02A5D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7" creationId="{8A1FCAB1-610C-9E6B-9978-53617975EAFE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8" creationId="{A5CC8CDE-532F-540E-C013-D6A9A63F51FB}"/>
          </ac:spMkLst>
        </pc:spChg>
        <pc:spChg chg="add del mod">
          <ac:chgData name="Francisco Valentin Ramirez Cuevas" userId="e79bf063-6348-4b44-8f45-581164b14c81" providerId="ADAL" clId="{820E6575-0F55-4FAA-B3A3-85A79FFCAA82}" dt="2022-10-10T16:48:59.397" v="313" actId="478"/>
          <ac:spMkLst>
            <pc:docMk/>
            <pc:sldMk cId="3802482744" sldId="292"/>
            <ac:spMk id="21" creationId="{A81BAE1D-0CF5-8332-285B-8BF0F5E96ECA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23" creationId="{2511B465-A610-4F1F-86AB-B46DE0B119C6}"/>
          </ac:spMkLst>
        </pc:spChg>
        <pc:spChg chg="add mod">
          <ac:chgData name="Francisco Valentin Ramirez Cuevas" userId="e79bf063-6348-4b44-8f45-581164b14c81" providerId="ADAL" clId="{820E6575-0F55-4FAA-B3A3-85A79FFCAA82}" dt="2022-10-09T20:02:05.593" v="234" actId="164"/>
          <ac:spMkLst>
            <pc:docMk/>
            <pc:sldMk cId="3802482744" sldId="292"/>
            <ac:spMk id="30" creationId="{B84B61B5-2D53-3CFB-9416-61EE7F79324A}"/>
          </ac:spMkLst>
        </pc:spChg>
        <pc:spChg chg="add mod ord">
          <ac:chgData name="Francisco Valentin Ramirez Cuevas" userId="e79bf063-6348-4b44-8f45-581164b14c81" providerId="ADAL" clId="{820E6575-0F55-4FAA-B3A3-85A79FFCAA82}" dt="2022-10-09T20:02:05.593" v="234" actId="164"/>
          <ac:spMkLst>
            <pc:docMk/>
            <pc:sldMk cId="3802482744" sldId="292"/>
            <ac:spMk id="31" creationId="{4ABA6506-B5B9-C71F-298B-22A45D3EEEE8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32" creationId="{3C304D20-D95B-FFE1-1C2D-113DFDC93193}"/>
          </ac:spMkLst>
        </pc:spChg>
        <pc:spChg chg="add mod">
          <ac:chgData name="Francisco Valentin Ramirez Cuevas" userId="e79bf063-6348-4b44-8f45-581164b14c81" providerId="ADAL" clId="{820E6575-0F55-4FAA-B3A3-85A79FFCAA82}" dt="2022-10-09T20:02:05.593" v="234" actId="164"/>
          <ac:spMkLst>
            <pc:docMk/>
            <pc:sldMk cId="3802482744" sldId="292"/>
            <ac:spMk id="36" creationId="{1AEC646B-566F-6654-BD61-41FE3558A02A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62" creationId="{E1B1FC6F-C6CC-EB97-D71B-B67DB4BA7696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63" creationId="{DF880E47-510D-FB16-1C2B-39F13FCC0F83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89" creationId="{D49C204A-614A-D093-1849-3C3A77C8C929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90" creationId="{476F3BF4-8622-5B09-84EA-21AE8F1CFE5B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96" creationId="{26652A99-1424-9FCF-0955-DFB0D6CCECFC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97" creationId="{6C2DF974-68E8-F867-1023-7E055FDE131E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98" creationId="{CBFFF98E-2363-9541-2D57-CB5FAC45E8A9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0" creationId="{C6BF8D1E-3DBD-F73D-EF88-D79B956B2538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2" creationId="{D29D744F-7F47-C501-1D2F-51E9C54D7373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4" creationId="{573952EF-7A51-9736-0C40-202A4337E4E6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5" creationId="{A19A1116-192C-FC46-D554-E5207587E9DD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6" creationId="{57B1C408-606C-D1AC-BB1B-0E9221FABD34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8" creationId="{180F39EC-3BB9-C7DE-7797-1341ABD77109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14" creationId="{E3FDBD7A-38FF-5A7B-DD98-D77399558DCE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0" creationId="{5556A1A0-96C3-1959-5FCF-8B9FC1A11050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1" creationId="{D0E71A00-E957-CFFC-2F78-AA6E80C91BA1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2" creationId="{FC884A17-688C-A4AB-ACB7-6EAD161B3F86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4" creationId="{68E92EC3-40F1-F246-14D4-C0004CB7B8A7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6" creationId="{28825FEE-C372-2387-03A1-BD7AE7072F5F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8" creationId="{62FCC02C-0ADA-A04C-6554-5CA05D306909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9" creationId="{3C715D80-A388-5127-5D57-1A23236C6A2D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30" creationId="{A0992874-7B02-D397-22A7-FD5A8F79BDFF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32" creationId="{56C531D2-7725-A7F2-431C-923148CD9039}"/>
          </ac:spMkLst>
        </pc:spChg>
        <pc:spChg chg="add del mod">
          <ac:chgData name="Francisco Valentin Ramirez Cuevas" userId="e79bf063-6348-4b44-8f45-581164b14c81" providerId="ADAL" clId="{820E6575-0F55-4FAA-B3A3-85A79FFCAA82}" dt="2022-10-10T16:48:59.397" v="313" actId="478"/>
          <ac:spMkLst>
            <pc:docMk/>
            <pc:sldMk cId="3802482744" sldId="292"/>
            <ac:spMk id="133" creationId="{8EEBBE39-D664-27C8-B303-E280A79BFDE3}"/>
          </ac:spMkLst>
        </pc:spChg>
        <pc:spChg chg="add mod">
          <ac:chgData name="Francisco Valentin Ramirez Cuevas" userId="e79bf063-6348-4b44-8f45-581164b14c81" providerId="ADAL" clId="{820E6575-0F55-4FAA-B3A3-85A79FFCAA82}" dt="2022-10-10T16:46:32.754" v="299" actId="164"/>
          <ac:spMkLst>
            <pc:docMk/>
            <pc:sldMk cId="3802482744" sldId="292"/>
            <ac:spMk id="148" creationId="{43F8085B-A620-47E4-9D3C-40D1861C969D}"/>
          </ac:spMkLst>
        </pc:spChg>
        <pc:spChg chg="add mod">
          <ac:chgData name="Francisco Valentin Ramirez Cuevas" userId="e79bf063-6348-4b44-8f45-581164b14c81" providerId="ADAL" clId="{820E6575-0F55-4FAA-B3A3-85A79FFCAA82}" dt="2022-10-10T16:46:32.754" v="299" actId="164"/>
          <ac:spMkLst>
            <pc:docMk/>
            <pc:sldMk cId="3802482744" sldId="292"/>
            <ac:spMk id="153" creationId="{2EF748EF-1E4D-24DC-A578-CF7A9B8B3D59}"/>
          </ac:spMkLst>
        </pc:spChg>
        <pc:spChg chg="add mod">
          <ac:chgData name="Francisco Valentin Ramirez Cuevas" userId="e79bf063-6348-4b44-8f45-581164b14c81" providerId="ADAL" clId="{820E6575-0F55-4FAA-B3A3-85A79FFCAA82}" dt="2022-10-10T16:46:32.754" v="299" actId="164"/>
          <ac:spMkLst>
            <pc:docMk/>
            <pc:sldMk cId="3802482744" sldId="292"/>
            <ac:spMk id="154" creationId="{F98C9C04-9DB2-DD39-DB7D-879F500A75B5}"/>
          </ac:spMkLst>
        </pc:spChg>
        <pc:spChg chg="add mod">
          <ac:chgData name="Francisco Valentin Ramirez Cuevas" userId="e79bf063-6348-4b44-8f45-581164b14c81" providerId="ADAL" clId="{820E6575-0F55-4FAA-B3A3-85A79FFCAA82}" dt="2022-10-10T16:46:32.754" v="299" actId="164"/>
          <ac:spMkLst>
            <pc:docMk/>
            <pc:sldMk cId="3802482744" sldId="292"/>
            <ac:spMk id="155" creationId="{A270361D-BF82-AB27-17C9-8A5C35554DFE}"/>
          </ac:spMkLst>
        </pc:spChg>
        <pc:grpChg chg="add del mod">
          <ac:chgData name="Francisco Valentin Ramirez Cuevas" userId="e79bf063-6348-4b44-8f45-581164b14c81" providerId="ADAL" clId="{820E6575-0F55-4FAA-B3A3-85A79FFCAA82}" dt="2022-10-10T16:48:59.397" v="313" actId="478"/>
          <ac:grpSpMkLst>
            <pc:docMk/>
            <pc:sldMk cId="3802482744" sldId="292"/>
            <ac:grpSpMk id="7" creationId="{2117544D-1D64-9B36-F6E8-1A0F20B70B9C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48:59.397" v="313" actId="478"/>
          <ac:grpSpMkLst>
            <pc:docMk/>
            <pc:sldMk cId="3802482744" sldId="292"/>
            <ac:grpSpMk id="134" creationId="{941354BF-957C-5DE7-9BCB-C0ED8C88D4C6}"/>
          </ac:grpSpMkLst>
        </pc:grpChg>
        <pc:grpChg chg="add mod">
          <ac:chgData name="Francisco Valentin Ramirez Cuevas" userId="e79bf063-6348-4b44-8f45-581164b14c81" providerId="ADAL" clId="{820E6575-0F55-4FAA-B3A3-85A79FFCAA82}" dt="2022-10-10T16:46:32.754" v="299" actId="164"/>
          <ac:grpSpMkLst>
            <pc:docMk/>
            <pc:sldMk cId="3802482744" sldId="292"/>
            <ac:grpSpMk id="138" creationId="{DC4692C5-6237-6370-2E7C-668A811928E7}"/>
          </ac:grpSpMkLst>
        </pc:grpChg>
        <pc:grpChg chg="add mod">
          <ac:chgData name="Francisco Valentin Ramirez Cuevas" userId="e79bf063-6348-4b44-8f45-581164b14c81" providerId="ADAL" clId="{820E6575-0F55-4FAA-B3A3-85A79FFCAA82}" dt="2022-10-10T16:46:32.754" v="299" actId="164"/>
          <ac:grpSpMkLst>
            <pc:docMk/>
            <pc:sldMk cId="3802482744" sldId="292"/>
            <ac:grpSpMk id="142" creationId="{1C1369F2-81BC-691D-0FB3-5644955B751D}"/>
          </ac:grpSpMkLst>
        </pc:grpChg>
        <pc:grpChg chg="add del mod">
          <ac:chgData name="Francisco Valentin Ramirez Cuevas" userId="e79bf063-6348-4b44-8f45-581164b14c81" providerId="ADAL" clId="{820E6575-0F55-4FAA-B3A3-85A79FFCAA82}" dt="2022-10-10T16:47:56.985" v="306" actId="478"/>
          <ac:grpSpMkLst>
            <pc:docMk/>
            <pc:sldMk cId="3802482744" sldId="292"/>
            <ac:grpSpMk id="156" creationId="{E98CAE1F-C554-F321-DED9-9162196B9AAB}"/>
          </ac:grpSpMkLst>
        </pc:grp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6" creationId="{579A4C8D-F040-7EA2-04CC-9A6190AFD163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8" creationId="{1D767F54-ACDB-BCF2-1B63-1FDD42FED18A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10" creationId="{A782E157-84ED-88C2-E606-54E2F6A46096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" creationId="{40D74EE6-E605-53A0-3926-A7BFD74F2085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2" creationId="{F6B96637-5A23-D272-30D3-CAD9E35D1E64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6" creationId="{7FAAA477-7A3B-2817-7286-1A532178E81C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22" creationId="{2EEF80CD-1017-ABB5-CAE2-D3ABD453559F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25" creationId="{69297FFE-F115-BB71-6F01-6DCE7EFF67DB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28" creationId="{71A347C7-44AE-4A45-A06F-1838A3C61253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34" creationId="{3594A591-DB59-72E2-B2F4-BB94E21FA2C6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37" creationId="{59C5D9AB-CCEF-2FB1-8FC6-9A7929D5FDAA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40" creationId="{31EE48AD-2283-BD18-DE66-357782675D10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43" creationId="{F5170C17-B42A-DC3C-9320-D11DC3906433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44" creationId="{4AE8CEA5-05E2-2FB9-CC62-75985F0B325B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47" creationId="{B56E38C2-6AAC-F1BF-3613-A9C9F4447E2D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50" creationId="{C5E34A3C-11C6-9E3E-E801-EB963413049A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53" creationId="{F4A99F72-088F-26F8-CC8F-FAFA4947E474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56" creationId="{CDB264BB-8871-F996-209D-3787A371E89A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88" creationId="{E7F0FA38-187A-AAA2-F4F0-98A3FC55C9A8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1" creationId="{B612DC81-E468-98C8-370C-79D5CBDEF7BB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2" creationId="{09D1C41C-7045-04B0-0325-4BFF662A1814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3" creationId="{48CC5B7B-E6FE-5336-1F92-BA2CE6A43A5B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4" creationId="{5303D222-126C-4003-761C-616213514610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5" creationId="{E9770841-9DE9-A38F-9315-4EA2A9AABB71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9" creationId="{E069F6AF-6980-FBE8-D93B-3C0BA49F802E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01" creationId="{F16795D1-6607-4770-03EC-471531F5A889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03" creationId="{CAE737E6-6DED-F04D-9B69-FB83F4457A21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07" creationId="{5DC9923C-F3C7-289E-C26C-D9F0D67C19F0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5" creationId="{C20DBF52-8EC2-67E0-7F5C-7E2F66A91DAB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6" creationId="{0F2FA5A9-03A5-0D56-C188-8D529B9CFA34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7" creationId="{81A8754F-8773-16D5-D234-0AC5532F9B5E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8" creationId="{CA58C163-E55E-6999-4894-E1F4DA4E0E59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9" creationId="{DE68891E-7C7B-168E-1EEE-573047B69F20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23" creationId="{50308C55-C5C8-9583-2441-06855CC91168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25" creationId="{568CB689-EBD3-0801-1B9B-EC9910089310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27" creationId="{3AD22252-1F0E-65D3-568F-646C357C01F6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31" creationId="{16DB60BD-F259-995D-4A7D-28ED13004A26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39" creationId="{B1F48791-30FA-8A2F-1D17-7727E03A4065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0" creationId="{6D213A63-85D2-7D84-E157-2BC9ED27ADF5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1" creationId="{004A7022-4431-C298-F331-0E66D14E7094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3" creationId="{1E946A0E-D05E-9195-0267-7DFBC6BADBAA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4" creationId="{C05A0F47-E47E-6CF4-BB90-EAB1ED009C60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5" creationId="{BC95BF4D-FA93-38FD-D09B-F3CEDEFE42D0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46" creationId="{9F81A4DF-1988-0DF9-6298-8BBB33249AD7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47" creationId="{3D97DCC4-6EBB-A890-4AEA-DF93CBCBE913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49" creationId="{6BA5B911-70E3-AE9D-2DA1-DBF7D5DE5541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50" creationId="{A2AA922E-14FD-CF6A-2577-99F2113CF770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51" creationId="{1B48C43B-30B4-F42D-79AD-76C6B2E65B45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52.919" v="303" actId="1076"/>
          <ac:cxnSpMkLst>
            <pc:docMk/>
            <pc:sldMk cId="3802482744" sldId="292"/>
            <ac:cxnSpMk id="152" creationId="{31500A74-68E4-9308-B60C-427A487881F9}"/>
          </ac:cxnSpMkLst>
        </pc:cxnChg>
      </pc:sldChg>
      <pc:sldChg chg="addSp delSp modSp add mod">
        <pc:chgData name="Francisco Valentin Ramirez Cuevas" userId="e79bf063-6348-4b44-8f45-581164b14c81" providerId="ADAL" clId="{820E6575-0F55-4FAA-B3A3-85A79FFCAA82}" dt="2022-10-10T12:58:51.595" v="293" actId="1076"/>
        <pc:sldMkLst>
          <pc:docMk/>
          <pc:sldMk cId="1254011463" sldId="293"/>
        </pc:sldMkLst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6" creationId="{E22E068A-F6BB-A326-CAA4-C3A0956BD6E9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8" creationId="{5B9628E1-127E-389A-07D5-074ED2CFEE45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9" creationId="{4D3FD54D-AB69-16A5-B3B9-920ADFE061EB}"/>
          </ac:spMkLst>
        </pc:spChg>
        <pc:spChg chg="add del mod">
          <ac:chgData name="Francisco Valentin Ramirez Cuevas" userId="e79bf063-6348-4b44-8f45-581164b14c81" providerId="ADAL" clId="{820E6575-0F55-4FAA-B3A3-85A79FFCAA82}" dt="2022-10-09T22:02:27.050" v="247" actId="21"/>
          <ac:spMkLst>
            <pc:docMk/>
            <pc:sldMk cId="1254011463" sldId="293"/>
            <ac:spMk id="12" creationId="{31C1519D-E480-7D43-ECF0-707B7811085E}"/>
          </ac:spMkLst>
        </pc:spChg>
        <pc:spChg chg="add del mod">
          <ac:chgData name="Francisco Valentin Ramirez Cuevas" userId="e79bf063-6348-4b44-8f45-581164b14c81" providerId="ADAL" clId="{820E6575-0F55-4FAA-B3A3-85A79FFCAA82}" dt="2022-10-09T22:02:27.050" v="247" actId="21"/>
          <ac:spMkLst>
            <pc:docMk/>
            <pc:sldMk cId="1254011463" sldId="293"/>
            <ac:spMk id="14" creationId="{80C5A393-BDDB-8FA5-ED84-F9F83C6136A4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16" creationId="{18797184-F421-A908-1894-0185CD2A710A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17" creationId="{9C1132EC-2EF5-CAA0-B039-92B6C66118B7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19" creationId="{0B76416B-8DEE-21E7-9BC5-6A85E47F78BB}"/>
          </ac:spMkLst>
        </pc:spChg>
        <pc:spChg chg="del">
          <ac:chgData name="Francisco Valentin Ramirez Cuevas" userId="e79bf063-6348-4b44-8f45-581164b14c81" providerId="ADAL" clId="{820E6575-0F55-4FAA-B3A3-85A79FFCAA82}" dt="2022-10-09T22:02:25.840" v="245" actId="21"/>
          <ac:spMkLst>
            <pc:docMk/>
            <pc:sldMk cId="1254011463" sldId="293"/>
            <ac:spMk id="21" creationId="{A81BAE1D-0CF5-8332-285B-8BF0F5E96ECA}"/>
          </ac:spMkLst>
        </pc:spChg>
        <pc:spChg chg="add mod">
          <ac:chgData name="Francisco Valentin Ramirez Cuevas" userId="e79bf063-6348-4b44-8f45-581164b14c81" providerId="ADAL" clId="{820E6575-0F55-4FAA-B3A3-85A79FFCAA82}" dt="2022-10-10T12:58:32.348" v="287" actId="404"/>
          <ac:spMkLst>
            <pc:docMk/>
            <pc:sldMk cId="1254011463" sldId="293"/>
            <ac:spMk id="38" creationId="{35BFF277-0860-5D11-713D-B55922CA0529}"/>
          </ac:spMkLst>
        </pc:spChg>
        <pc:spChg chg="add mod">
          <ac:chgData name="Francisco Valentin Ramirez Cuevas" userId="e79bf063-6348-4b44-8f45-581164b14c81" providerId="ADAL" clId="{820E6575-0F55-4FAA-B3A3-85A79FFCAA82}" dt="2022-10-10T12:58:32.348" v="287" actId="404"/>
          <ac:spMkLst>
            <pc:docMk/>
            <pc:sldMk cId="1254011463" sldId="293"/>
            <ac:spMk id="39" creationId="{9437694D-0031-2140-5BF8-ADCE33F9DAF7}"/>
          </ac:spMkLst>
        </pc:spChg>
        <pc:spChg chg="add mod">
          <ac:chgData name="Francisco Valentin Ramirez Cuevas" userId="e79bf063-6348-4b44-8f45-581164b14c81" providerId="ADAL" clId="{820E6575-0F55-4FAA-B3A3-85A79FFCAA82}" dt="2022-10-10T12:58:32.348" v="287" actId="404"/>
          <ac:spMkLst>
            <pc:docMk/>
            <pc:sldMk cId="1254011463" sldId="293"/>
            <ac:spMk id="41" creationId="{F6136632-9203-6EE9-E711-9DA808430722}"/>
          </ac:spMkLst>
        </pc:spChg>
        <pc:spChg chg="add mod">
          <ac:chgData name="Francisco Valentin Ramirez Cuevas" userId="e79bf063-6348-4b44-8f45-581164b14c81" providerId="ADAL" clId="{820E6575-0F55-4FAA-B3A3-85A79FFCAA82}" dt="2022-10-10T12:58:43.262" v="291" actId="1038"/>
          <ac:spMkLst>
            <pc:docMk/>
            <pc:sldMk cId="1254011463" sldId="293"/>
            <ac:spMk id="42" creationId="{FA3485E9-E33C-F40D-CD46-C0111EA2FA22}"/>
          </ac:spMkLst>
        </pc:spChg>
        <pc:spChg chg="add mod">
          <ac:chgData name="Francisco Valentin Ramirez Cuevas" userId="e79bf063-6348-4b44-8f45-581164b14c81" providerId="ADAL" clId="{820E6575-0F55-4FAA-B3A3-85A79FFCAA82}" dt="2022-10-10T12:58:48.907" v="292" actId="1076"/>
          <ac:spMkLst>
            <pc:docMk/>
            <pc:sldMk cId="1254011463" sldId="293"/>
            <ac:spMk id="44" creationId="{804D0D7E-5980-3DAF-1CE8-8BE0E064A3B2}"/>
          </ac:spMkLst>
        </pc:spChg>
        <pc:spChg chg="add mod">
          <ac:chgData name="Francisco Valentin Ramirez Cuevas" userId="e79bf063-6348-4b44-8f45-581164b14c81" providerId="ADAL" clId="{820E6575-0F55-4FAA-B3A3-85A79FFCAA82}" dt="2022-10-10T12:58:51.595" v="293" actId="1076"/>
          <ac:spMkLst>
            <pc:docMk/>
            <pc:sldMk cId="1254011463" sldId="293"/>
            <ac:spMk id="45" creationId="{57EF3DA2-7830-5187-216B-6580E38CBD4B}"/>
          </ac:spMkLst>
        </pc:spChg>
        <pc:spChg chg="del">
          <ac:chgData name="Francisco Valentin Ramirez Cuevas" userId="e79bf063-6348-4b44-8f45-581164b14c81" providerId="ADAL" clId="{820E6575-0F55-4FAA-B3A3-85A79FFCAA82}" dt="2022-10-09T22:02:25.840" v="245" actId="21"/>
          <ac:spMkLst>
            <pc:docMk/>
            <pc:sldMk cId="1254011463" sldId="293"/>
            <ac:spMk id="133" creationId="{8EEBBE39-D664-27C8-B303-E280A79BFDE3}"/>
          </ac:spMkLst>
        </pc:spChg>
        <pc:grpChg chg="add del mod">
          <ac:chgData name="Francisco Valentin Ramirez Cuevas" userId="e79bf063-6348-4b44-8f45-581164b14c81" providerId="ADAL" clId="{820E6575-0F55-4FAA-B3A3-85A79FFCAA82}" dt="2022-10-09T22:02:27.050" v="247" actId="21"/>
          <ac:grpSpMkLst>
            <pc:docMk/>
            <pc:sldMk cId="1254011463" sldId="293"/>
            <ac:grpSpMk id="3" creationId="{4E7E3C2E-9F2E-A373-87AD-A963F484D4F4}"/>
          </ac:grpSpMkLst>
        </pc:grpChg>
        <pc:grpChg chg="del">
          <ac:chgData name="Francisco Valentin Ramirez Cuevas" userId="e79bf063-6348-4b44-8f45-581164b14c81" providerId="ADAL" clId="{820E6575-0F55-4FAA-B3A3-85A79FFCAA82}" dt="2022-10-09T22:02:25.840" v="245" actId="21"/>
          <ac:grpSpMkLst>
            <pc:docMk/>
            <pc:sldMk cId="1254011463" sldId="293"/>
            <ac:grpSpMk id="7" creationId="{2117544D-1D64-9B36-F6E8-1A0F20B70B9C}"/>
          </ac:grpSpMkLst>
        </pc:grpChg>
        <pc:grpChg chg="add del mod">
          <ac:chgData name="Francisco Valentin Ramirez Cuevas" userId="e79bf063-6348-4b44-8f45-581164b14c81" providerId="ADAL" clId="{820E6575-0F55-4FAA-B3A3-85A79FFCAA82}" dt="2022-10-09T22:02:27.050" v="247" actId="21"/>
          <ac:grpSpMkLst>
            <pc:docMk/>
            <pc:sldMk cId="1254011463" sldId="293"/>
            <ac:grpSpMk id="15" creationId="{329E864F-9AC3-418B-DEC8-5FA075D03148}"/>
          </ac:grpSpMkLst>
        </pc:grpChg>
        <pc:grpChg chg="del">
          <ac:chgData name="Francisco Valentin Ramirez Cuevas" userId="e79bf063-6348-4b44-8f45-581164b14c81" providerId="ADAL" clId="{820E6575-0F55-4FAA-B3A3-85A79FFCAA82}" dt="2022-10-09T22:02:25.840" v="245" actId="21"/>
          <ac:grpSpMkLst>
            <pc:docMk/>
            <pc:sldMk cId="1254011463" sldId="293"/>
            <ac:grpSpMk id="134" creationId="{941354BF-957C-5DE7-9BCB-C0ED8C88D4C6}"/>
          </ac:grpSpMkLst>
        </pc:grpChg>
        <pc:picChg chg="add del">
          <ac:chgData name="Francisco Valentin Ramirez Cuevas" userId="e79bf063-6348-4b44-8f45-581164b14c81" providerId="ADAL" clId="{820E6575-0F55-4FAA-B3A3-85A79FFCAA82}" dt="2022-10-09T22:02:33.622" v="249" actId="22"/>
          <ac:picMkLst>
            <pc:docMk/>
            <pc:sldMk cId="1254011463" sldId="293"/>
            <ac:picMk id="32" creationId="{3F6BB4ED-9EB3-D9C2-4B48-7DB678C56BF1}"/>
          </ac:picMkLst>
        </pc:picChg>
        <pc:picChg chg="add mod">
          <ac:chgData name="Francisco Valentin Ramirez Cuevas" userId="e79bf063-6348-4b44-8f45-581164b14c81" providerId="ADAL" clId="{820E6575-0F55-4FAA-B3A3-85A79FFCAA82}" dt="2022-10-10T12:57:52.810" v="283" actId="1076"/>
          <ac:picMkLst>
            <pc:docMk/>
            <pc:sldMk cId="1254011463" sldId="293"/>
            <ac:picMk id="35" creationId="{7F18AE63-0570-846A-C2F3-30A3E8F6D807}"/>
          </ac:picMkLst>
        </pc:picChg>
        <pc:cxnChg chg="del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10" creationId="{A782E157-84ED-88C2-E606-54E2F6A46096}"/>
          </ac:cxnSpMkLst>
        </pc:cxnChg>
        <pc:cxnChg chg="add del 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11" creationId="{66ADDC0F-460A-DB59-0FE3-37AC45C59F08}"/>
          </ac:cxnSpMkLst>
        </pc:cxnChg>
        <pc:cxnChg chg="add del 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13" creationId="{D65EDAD6-5BBF-A4E5-777A-AE4B018C2CC0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18" creationId="{ACCA6BEA-012C-ADFF-E268-A77A0EDA4FCF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0" creationId="{ED7D7B04-FDC2-9B43-A65B-279E27E59DCD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2" creationId="{C3C34FF5-7B60-CFE4-BFC2-D7A36CDE2244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3" creationId="{9A6A6EE6-401B-4E9F-FB6D-4347594DA6DE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4" creationId="{BD4325B4-F5AE-D52D-40AA-67B24C80522D}"/>
          </ac:cxnSpMkLst>
        </pc:cxnChg>
        <pc:cxnChg chg="del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25" creationId="{69297FFE-F115-BB71-6F01-6DCE7EFF67DB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6" creationId="{CA6FED97-C795-8B24-EAA6-1C7077AD6D87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7" creationId="{005AF36E-1E59-54D4-B0C2-829CEA4331EB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8" creationId="{9B384AB0-DF13-3846-6E01-DFC08997A422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34" creationId="{3594A591-DB59-72E2-B2F4-BB94E21FA2C6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37" creationId="{59C5D9AB-CCEF-2FB1-8FC6-9A7929D5FDAA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40" creationId="{31EE48AD-2283-BD18-DE66-357782675D10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43" creationId="{F5170C17-B42A-DC3C-9320-D11DC3906433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47" creationId="{B56E38C2-6AAC-F1BF-3613-A9C9F4447E2D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50" creationId="{C5E34A3C-11C6-9E3E-E801-EB963413049A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53" creationId="{F4A99F72-088F-26F8-CC8F-FAFA4947E474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56" creationId="{CDB264BB-8871-F996-209D-3787A371E89A}"/>
          </ac:cxnSpMkLst>
        </pc:cxnChg>
      </pc:sldChg>
      <pc:sldChg chg="addSp delSp modSp add mod">
        <pc:chgData name="Francisco Valentin Ramirez Cuevas" userId="e79bf063-6348-4b44-8f45-581164b14c81" providerId="ADAL" clId="{820E6575-0F55-4FAA-B3A3-85A79FFCAA82}" dt="2022-10-10T17:00:39.327" v="581" actId="1035"/>
        <pc:sldMkLst>
          <pc:docMk/>
          <pc:sldMk cId="120588482" sldId="294"/>
        </pc:sldMkLst>
        <pc:spChg chg="add mod or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3" creationId="{69BE083B-3AFB-91E1-8F3D-B2DFB03B170D}"/>
          </ac:spMkLst>
        </pc:spChg>
        <pc:spChg chg="mod topLvl">
          <ac:chgData name="Francisco Valentin Ramirez Cuevas" userId="e79bf063-6348-4b44-8f45-581164b14c81" providerId="ADAL" clId="{820E6575-0F55-4FAA-B3A3-85A79FFCAA82}" dt="2022-10-10T16:51:33.188" v="383" actId="207"/>
          <ac:spMkLst>
            <pc:docMk/>
            <pc:sldMk cId="120588482" sldId="294"/>
            <ac:spMk id="8" creationId="{7197202F-98E5-41EA-B800-0128255B5AC9}"/>
          </ac:spMkLst>
        </pc:spChg>
        <pc:spChg chg="mod topLvl">
          <ac:chgData name="Francisco Valentin Ramirez Cuevas" userId="e79bf063-6348-4b44-8f45-581164b14c81" providerId="ADAL" clId="{820E6575-0F55-4FAA-B3A3-85A79FFCAA82}" dt="2022-10-10T16:51:36.127" v="384" actId="207"/>
          <ac:spMkLst>
            <pc:docMk/>
            <pc:sldMk cId="120588482" sldId="294"/>
            <ac:spMk id="9" creationId="{A7F33B9A-ED5F-9543-47E5-86A1C428690A}"/>
          </ac:spMkLst>
        </pc:spChg>
        <pc:spChg chg="del mod topLvl">
          <ac:chgData name="Francisco Valentin Ramirez Cuevas" userId="e79bf063-6348-4b44-8f45-581164b14c81" providerId="ADAL" clId="{820E6575-0F55-4FAA-B3A3-85A79FFCAA82}" dt="2022-10-10T16:50:48.987" v="372" actId="478"/>
          <ac:spMkLst>
            <pc:docMk/>
            <pc:sldMk cId="120588482" sldId="294"/>
            <ac:spMk id="12" creationId="{6253EBB4-2C65-DB5D-124A-5FD21955AC05}"/>
          </ac:spMkLst>
        </pc:spChg>
        <pc:spChg chg="mod or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21" creationId="{A81BAE1D-0CF5-8332-285B-8BF0F5E96ECA}"/>
          </ac:spMkLst>
        </pc:spChg>
        <pc:spChg chg="mo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133" creationId="{8EEBBE39-D664-27C8-B303-E280A79BFDE3}"/>
          </ac:spMkLst>
        </pc:spChg>
        <pc:spChg chg="mod">
          <ac:chgData name="Francisco Valentin Ramirez Cuevas" userId="e79bf063-6348-4b44-8f45-581164b14c81" providerId="ADAL" clId="{820E6575-0F55-4FAA-B3A3-85A79FFCAA82}" dt="2022-10-10T16:51:38.331" v="385"/>
          <ac:spMkLst>
            <pc:docMk/>
            <pc:sldMk cId="120588482" sldId="294"/>
            <ac:spMk id="162" creationId="{AC372039-C33A-B35E-6A65-9442DF24BF51}"/>
          </ac:spMkLst>
        </pc:spChg>
        <pc:spChg chg="mod">
          <ac:chgData name="Francisco Valentin Ramirez Cuevas" userId="e79bf063-6348-4b44-8f45-581164b14c81" providerId="ADAL" clId="{820E6575-0F55-4FAA-B3A3-85A79FFCAA82}" dt="2022-10-10T16:51:38.331" v="385"/>
          <ac:spMkLst>
            <pc:docMk/>
            <pc:sldMk cId="120588482" sldId="294"/>
            <ac:spMk id="163" creationId="{F4032466-0AB3-5019-2A1C-2A8A799EA1E2}"/>
          </ac:spMkLst>
        </pc:spChg>
        <pc:spChg chg="mod">
          <ac:chgData name="Francisco Valentin Ramirez Cuevas" userId="e79bf063-6348-4b44-8f45-581164b14c81" providerId="ADAL" clId="{820E6575-0F55-4FAA-B3A3-85A79FFCAA82}" dt="2022-10-10T16:51:40.500" v="387"/>
          <ac:spMkLst>
            <pc:docMk/>
            <pc:sldMk cId="120588482" sldId="294"/>
            <ac:spMk id="173" creationId="{CAFBC191-FF8E-34DA-3AE7-991EED265714}"/>
          </ac:spMkLst>
        </pc:spChg>
        <pc:spChg chg="mod">
          <ac:chgData name="Francisco Valentin Ramirez Cuevas" userId="e79bf063-6348-4b44-8f45-581164b14c81" providerId="ADAL" clId="{820E6575-0F55-4FAA-B3A3-85A79FFCAA82}" dt="2022-10-10T16:51:40.500" v="387"/>
          <ac:spMkLst>
            <pc:docMk/>
            <pc:sldMk cId="120588482" sldId="294"/>
            <ac:spMk id="174" creationId="{DA082503-86EE-638B-268C-A30EA6B3C860}"/>
          </ac:spMkLst>
        </pc:spChg>
        <pc:spChg chg="mod">
          <ac:chgData name="Francisco Valentin Ramirez Cuevas" userId="e79bf063-6348-4b44-8f45-581164b14c81" providerId="ADAL" clId="{820E6575-0F55-4FAA-B3A3-85A79FFCAA82}" dt="2022-10-10T16:51:47.396" v="392"/>
          <ac:spMkLst>
            <pc:docMk/>
            <pc:sldMk cId="120588482" sldId="294"/>
            <ac:spMk id="184" creationId="{CA33816A-E0CF-E0F4-1828-AC3DD6D94B88}"/>
          </ac:spMkLst>
        </pc:spChg>
        <pc:spChg chg="mod">
          <ac:chgData name="Francisco Valentin Ramirez Cuevas" userId="e79bf063-6348-4b44-8f45-581164b14c81" providerId="ADAL" clId="{820E6575-0F55-4FAA-B3A3-85A79FFCAA82}" dt="2022-10-10T16:51:47.396" v="392"/>
          <ac:spMkLst>
            <pc:docMk/>
            <pc:sldMk cId="120588482" sldId="294"/>
            <ac:spMk id="185" creationId="{587DBE62-321F-44AC-CFBE-0FFD67407DD9}"/>
          </ac:spMkLst>
        </pc:spChg>
        <pc:spChg chg="mod">
          <ac:chgData name="Francisco Valentin Ramirez Cuevas" userId="e79bf063-6348-4b44-8f45-581164b14c81" providerId="ADAL" clId="{820E6575-0F55-4FAA-B3A3-85A79FFCAA82}" dt="2022-10-10T16:53:18.521" v="420"/>
          <ac:spMkLst>
            <pc:docMk/>
            <pc:sldMk cId="120588482" sldId="294"/>
            <ac:spMk id="195" creationId="{1C39AAFC-38FF-6DF1-C4DA-2A39065D5D8A}"/>
          </ac:spMkLst>
        </pc:spChg>
        <pc:spChg chg="mod">
          <ac:chgData name="Francisco Valentin Ramirez Cuevas" userId="e79bf063-6348-4b44-8f45-581164b14c81" providerId="ADAL" clId="{820E6575-0F55-4FAA-B3A3-85A79FFCAA82}" dt="2022-10-10T16:53:18.521" v="420"/>
          <ac:spMkLst>
            <pc:docMk/>
            <pc:sldMk cId="120588482" sldId="294"/>
            <ac:spMk id="196" creationId="{0C937BDC-55CB-3B8B-18CB-2205D46D7E0C}"/>
          </ac:spMkLst>
        </pc:spChg>
        <pc:spChg chg="add mo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225" creationId="{E9655E11-03BE-1A62-6D6A-572A30C29C55}"/>
          </ac:spMkLst>
        </pc:spChg>
        <pc:spChg chg="add mod">
          <ac:chgData name="Francisco Valentin Ramirez Cuevas" userId="e79bf063-6348-4b44-8f45-581164b14c81" providerId="ADAL" clId="{820E6575-0F55-4FAA-B3A3-85A79FFCAA82}" dt="2022-10-10T17:00:16.200" v="569" actId="114"/>
          <ac:spMkLst>
            <pc:docMk/>
            <pc:sldMk cId="120588482" sldId="294"/>
            <ac:spMk id="226" creationId="{AE138339-0406-D3D2-90C7-2D1E00849D4C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0" creationId="{629943CF-951E-C149-A44C-8457B51D5670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5" creationId="{38D78534-C22A-E941-2160-4E2B55B6D4CA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6" creationId="{BC11A462-6018-7E55-6F2C-5A644AAAC706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7" creationId="{21A0E03E-C173-B25F-462A-39C6F8E517A7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58" creationId="{506F0CBA-C6BF-F0B4-D46D-8C2D09F9D4F2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63" creationId="{0932EA3A-46E9-5139-DFEC-9F34DB40A134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64" creationId="{11D62A14-DEDF-457E-7884-08C5C56D0A98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65" creationId="{72CFE6F0-F388-A430-51C8-5329DB7E24E3}"/>
          </ac:spMkLst>
        </pc:spChg>
        <pc:grpChg chg="add del mod">
          <ac:chgData name="Francisco Valentin Ramirez Cuevas" userId="e79bf063-6348-4b44-8f45-581164b14c81" providerId="ADAL" clId="{820E6575-0F55-4FAA-B3A3-85A79FFCAA82}" dt="2022-10-10T16:49:43.288" v="322" actId="165"/>
          <ac:grpSpMkLst>
            <pc:docMk/>
            <pc:sldMk cId="120588482" sldId="294"/>
            <ac:grpSpMk id="6" creationId="{D460E613-D5D7-893C-7253-B0F96BC384F6}"/>
          </ac:grpSpMkLst>
        </pc:grpChg>
        <pc:grpChg chg="del mod">
          <ac:chgData name="Francisco Valentin Ramirez Cuevas" userId="e79bf063-6348-4b44-8f45-581164b14c81" providerId="ADAL" clId="{820E6575-0F55-4FAA-B3A3-85A79FFCAA82}" dt="2022-10-10T16:51:53.744" v="395" actId="478"/>
          <ac:grpSpMkLst>
            <pc:docMk/>
            <pc:sldMk cId="120588482" sldId="294"/>
            <ac:grpSpMk id="7" creationId="{2117544D-1D64-9B36-F6E8-1A0F20B70B9C}"/>
          </ac:grpSpMkLst>
        </pc:grpChg>
        <pc:grpChg chg="mo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34" creationId="{941354BF-957C-5DE7-9BCB-C0ED8C88D4C6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52" creationId="{E2C733C9-0FC4-703F-FA6D-EB7FA072529C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61" creationId="{79AD4534-3EE0-4ACB-D7F2-AE595529F006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72" creationId="{0773A1EA-8335-17FE-78BC-0A7B22F5946A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83" creationId="{F753FCAC-F0BD-D87F-D10A-E0EAEDBF6094}"/>
          </ac:grpSpMkLst>
        </pc:grpChg>
        <pc:grpChg chg="add mo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94" creationId="{CB0B21CD-F087-B63A-E272-6C75B1529BA0}"/>
          </ac:grpSpMkLst>
        </pc:grpChg>
        <pc:grpChg chg="add del mod">
          <ac:chgData name="Francisco Valentin Ramirez Cuevas" userId="e79bf063-6348-4b44-8f45-581164b14c81" providerId="ADAL" clId="{820E6575-0F55-4FAA-B3A3-85A79FFCAA82}" dt="2022-10-10T16:58:38.802" v="521" actId="21"/>
          <ac:grpSpMkLst>
            <pc:docMk/>
            <pc:sldMk cId="120588482" sldId="294"/>
            <ac:grpSpMk id="230" creationId="{F442DA9D-7B2D-0F98-A1C2-50C258DC9176}"/>
          </ac:grpSpMkLst>
        </pc:grpChg>
        <pc:grpChg chg="add del mod">
          <ac:chgData name="Francisco Valentin Ramirez Cuevas" userId="e79bf063-6348-4b44-8f45-581164b14c81" providerId="ADAL" clId="{820E6575-0F55-4FAA-B3A3-85A79FFCAA82}" dt="2022-10-10T16:58:38.802" v="521" actId="21"/>
          <ac:grpSpMkLst>
            <pc:docMk/>
            <pc:sldMk cId="120588482" sldId="294"/>
            <ac:grpSpMk id="234" creationId="{8919CFED-C297-3244-AAF7-DBC6A3DDEDF2}"/>
          </ac:grpSpMkLst>
        </pc:grpChg>
        <pc:grpChg chg="add mod">
          <ac:chgData name="Francisco Valentin Ramirez Cuevas" userId="e79bf063-6348-4b44-8f45-581164b14c81" providerId="ADAL" clId="{820E6575-0F55-4FAA-B3A3-85A79FFCAA82}" dt="2022-10-10T17:00:39.327" v="581" actId="1035"/>
          <ac:grpSpMkLst>
            <pc:docMk/>
            <pc:sldMk cId="120588482" sldId="294"/>
            <ac:grpSpMk id="248" creationId="{85E60A24-731F-55DB-4468-AC3C17257AD8}"/>
          </ac:grpSpMkLst>
        </pc:grpChg>
        <pc:grpChg chg="add mod">
          <ac:chgData name="Francisco Valentin Ramirez Cuevas" userId="e79bf063-6348-4b44-8f45-581164b14c81" providerId="ADAL" clId="{820E6575-0F55-4FAA-B3A3-85A79FFCAA82}" dt="2022-10-10T17:00:39.327" v="581" actId="1035"/>
          <ac:grpSpMkLst>
            <pc:docMk/>
            <pc:sldMk cId="120588482" sldId="294"/>
            <ac:grpSpMk id="252" creationId="{C38C0D8D-4A4C-5D70-6E8F-49DC5962C39D}"/>
          </ac:grpSpMkLst>
        </pc:grpChg>
        <pc:picChg chg="add mod">
          <ac:chgData name="Francisco Valentin Ramirez Cuevas" userId="e79bf063-6348-4b44-8f45-581164b14c81" providerId="ADAL" clId="{820E6575-0F55-4FAA-B3A3-85A79FFCAA82}" dt="2022-10-10T17:00:36.036" v="571" actId="1076"/>
          <ac:picMkLst>
            <pc:docMk/>
            <pc:sldMk cId="120588482" sldId="294"/>
            <ac:picMk id="266" creationId="{6A87188F-37F0-EAF9-0EEE-A1A194FACCF3}"/>
          </ac:picMkLst>
        </pc:picChg>
        <pc:cxnChg chg="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10" creationId="{A782E157-84ED-88C2-E606-54E2F6A46096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1" creationId="{177C6A6E-DD57-BCF5-80D8-F66838ABE4E5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3" creationId="{26DCE898-EA46-87D9-B193-1E06B85C1125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4" creationId="{B7DE1502-3059-8DDE-E840-E5A5FF7D540F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5" creationId="{BD707E7C-CCB5-5F1E-AAC3-2903123A32A4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" creationId="{B19A003D-868E-A4BE-B447-938095E21439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" creationId="{A35515F3-8F0B-3CDF-8D26-2BEB0F59609B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" creationId="{602D9321-6A4A-02DF-397F-1F98D050451F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" creationId="{689C1E50-8646-9BDB-1952-762A2460D49F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0" creationId="{45DFD872-4C7A-CA91-D252-CD07E584FC53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2" creationId="{E737BDA2-8EEF-C712-B2BD-0834C830EB5E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3" creationId="{2B0560F7-4653-8642-F865-DDCA63746FB8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4" creationId="{3D37564A-CD1C-0520-752C-404D20F843C2}"/>
          </ac:cxnSpMkLst>
        </pc:cxnChg>
        <pc:cxnChg chg="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5" creationId="{69297FFE-F115-BB71-6F01-6DCE7EFF67DB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6" creationId="{4EC1C05C-401C-3ADF-9CDD-AD7EE815E5C2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7" creationId="{905DCF6E-B6D1-FE9A-0AE1-81EE58437923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8" creationId="{A5E2683A-6A5B-4D6B-8EDB-F875C59200B8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9" creationId="{4129E325-236C-600D-2D5E-5928773F3ED7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1.181" v="345" actId="571"/>
          <ac:cxnSpMkLst>
            <pc:docMk/>
            <pc:sldMk cId="120588482" sldId="294"/>
            <ac:cxnSpMk id="32" creationId="{68072FF5-A7BA-A305-F16B-92922E87D9A4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1.181" v="345" actId="571"/>
          <ac:cxnSpMkLst>
            <pc:docMk/>
            <pc:sldMk cId="120588482" sldId="294"/>
            <ac:cxnSpMk id="33" creationId="{15BE95A1-2CC4-92A6-7FC1-BE044F09E99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3.288" v="347" actId="571"/>
          <ac:cxnSpMkLst>
            <pc:docMk/>
            <pc:sldMk cId="120588482" sldId="294"/>
            <ac:cxnSpMk id="35" creationId="{D80037DF-B8F0-4EBB-C51C-583E37EBE4A0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3.288" v="347" actId="571"/>
          <ac:cxnSpMkLst>
            <pc:docMk/>
            <pc:sldMk cId="120588482" sldId="294"/>
            <ac:cxnSpMk id="38" creationId="{4ED48EDB-371A-6BFA-80D0-055590BF068A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3.288" v="347" actId="571"/>
          <ac:cxnSpMkLst>
            <pc:docMk/>
            <pc:sldMk cId="120588482" sldId="294"/>
            <ac:cxnSpMk id="39" creationId="{18F8EB99-7E0A-ACB7-CF6A-240A40568BFB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1" creationId="{D53B694C-E0AB-C94F-000B-AC98CC6D4373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2" creationId="{9B36F13E-87BD-5E8D-B217-B9136419301D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4" creationId="{4FE337AC-BB62-34E7-65CA-BE8C1F77689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5" creationId="{3773DD6A-CE7C-0BED-415E-1BFBDB3BBC87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6" creationId="{380D83AF-2AC1-C657-792D-02B39DB5F99E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8" creationId="{712BFCBF-AAC7-25DF-F2E8-1B03B0819D0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9" creationId="{FFEDE675-D705-8C90-A34E-C1C3AC823209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51" creationId="{5917C61A-D888-B9F5-9521-CB46DC5DC12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4" creationId="{183A410A-6197-A47E-C144-13E19DAB59DB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5" creationId="{9D274D98-5DB0-CDC4-6543-5292DE346031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6" creationId="{C3CB33F0-A3FA-E28B-4549-B615CF3D376A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7" creationId="{17048004-09CD-126C-A882-D5411CD1C893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8" creationId="{4740D110-D570-8DA1-0840-2E5EB41ACE3E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9" creationId="{C7CAF605-0051-2DA9-2C71-43F987406A2B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0" creationId="{53F40F43-D6DE-1A45-FB9E-DD670AECAE99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1" creationId="{F31BBA64-27BC-8485-425E-5B28EFB4768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5" creationId="{2DC20299-EED4-9B01-5300-57C067362875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6" creationId="{6406B53D-060D-89BA-4817-688791929C96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7" creationId="{A70D1BDF-3EAD-BA49-4F75-E9BCD6F9CE17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8" creationId="{939BD308-763B-5D4D-6231-D783EDCFA2D7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9" creationId="{C8E02C13-D15A-A569-B799-69F3B79B5E5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0" creationId="{DB5C9229-2FFE-1552-ED4D-29D88A38AEF2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1" creationId="{F4267288-9C65-0B6A-A729-5953CE6A89C8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2" creationId="{96929DD0-BAF5-0876-B0A5-250C96061A7A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6" creationId="{C715E317-1E66-0997-AF01-8A10FEA8633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7" creationId="{2AD302D2-2AC3-E492-3534-C25095826BBF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8" creationId="{0B66CB4C-663C-BA30-09E8-7FF2C4038A17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9" creationId="{BD5F8059-397E-E462-96A0-0C400BC258D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0" creationId="{341F9EA4-4007-4D53-3B4F-7A7812F6CCCB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1" creationId="{817AF4A1-7744-1D3A-324D-97E8E7421DBC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2" creationId="{0ACEB055-DD25-599D-1BBE-56843FAB0E32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3" creationId="{8FF49F34-8021-EB5B-D71F-7F7153D3D498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197" creationId="{22918B50-4B2F-F8C2-9B39-CEACAE33A47D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198" creationId="{9B520E80-8F3D-0190-88D3-B53A75BBCF3F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199" creationId="{01F31770-6866-6E8A-145F-25165C4B96F5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0" creationId="{AA6B681C-A5D3-4315-F834-16CA806C8825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1" creationId="{3D161D42-0139-3E8F-2944-1BAB71BDC017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2" creationId="{E0957315-93A1-4625-160E-D875C90C8482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3" creationId="{EB66D94C-EC9A-6783-08DF-987620812E98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4" creationId="{E7156FCF-99C5-709B-5C4A-2A3E1343053D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06" creationId="{C8D9CD94-AA84-08ED-F932-27921A873346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0" creationId="{E1BD5AB8-653B-3FD1-8B42-B0D65F5FA30D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1" creationId="{6ABF5572-5551-7C35-8B82-D9ED7EF4B574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2" creationId="{D659D705-291D-BD5B-20F8-4AFC655262B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3" creationId="{C6504211-10AA-DACA-1517-55F6C6DFA252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20" creationId="{A417758E-155F-2BB6-7656-EFD6CD59D486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1" creationId="{FC6714CE-416C-7F99-6918-954EC7434F8E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2" creationId="{DF551F4E-2131-B98A-08C0-A913A52271F6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3" creationId="{C3A45D88-6988-DD92-4D3F-ABE774459CEC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5" creationId="{884BA604-FBB3-7CBC-A03F-0B56C02D6988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6" creationId="{41567E26-4E3C-0136-8630-505E2BD45CB7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7" creationId="{976EEAAC-A4CA-3E84-30B9-70BCD576EA25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38" creationId="{9B41304C-9F31-9DE8-8489-56122528AF4D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39" creationId="{E927D787-22AA-07C2-FEF2-58FC2CE23ED6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1" creationId="{B00984FB-486B-F487-F090-E546177DCA17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2" creationId="{08C922FB-7DA9-B223-A80B-1F226C1B7662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3" creationId="{5D9DA006-7B73-B64A-7B23-6C71A2AB5FC5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4" creationId="{C8676B34-AABD-917D-A53A-478F4852BE8A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49" creationId="{A0248A86-96E0-CA08-9B87-34D69CA99CBC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0" creationId="{4C19D00D-4736-0240-A4D5-412E97D1F7FD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1" creationId="{6B61A5B9-AFF1-5EFC-FBAE-C0004A51DD66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3" creationId="{38169B65-62FC-13EE-092D-BFAE782CC0FD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4" creationId="{7CCAA63C-1D6C-991C-A5C1-88D99027F810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5" creationId="{03D113F3-B4B8-3869-F293-CC7007ACDD94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56" creationId="{23F0F675-C8BF-0DCC-6542-CCAB5757AFD1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57" creationId="{9DE9EF67-EF93-C53C-2D84-449EA1C8DA7D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59" creationId="{C20BDB97-41E6-7273-3090-06705B06364B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60" creationId="{8CB8F6F6-E06F-91BA-C1D2-082CC7A1128B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61" creationId="{9232FF29-C548-933F-E84B-2FF71DC45108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62" creationId="{EC575824-A683-92ED-DEE4-991E2269D3EE}"/>
          </ac:cxnSpMkLst>
        </pc:cxnChg>
      </pc:sldChg>
    </pc:docChg>
  </pc:docChgLst>
  <pc:docChgLst>
    <pc:chgData name="Francisco Valentin Ramirez Cuevas" userId="e79bf063-6348-4b44-8f45-581164b14c81" providerId="ADAL" clId="{93947198-6EF3-4429-A1DA-73044AA7A7E2}"/>
    <pc:docChg chg="undo custSel addSld delSld modSld">
      <pc:chgData name="Francisco Valentin Ramirez Cuevas" userId="e79bf063-6348-4b44-8f45-581164b14c81" providerId="ADAL" clId="{93947198-6EF3-4429-A1DA-73044AA7A7E2}" dt="2022-08-19T03:05:12.400" v="70"/>
      <pc:docMkLst>
        <pc:docMk/>
      </pc:docMkLst>
      <pc:sldChg chg="addSp delSp modSp add del mod">
        <pc:chgData name="Francisco Valentin Ramirez Cuevas" userId="e79bf063-6348-4b44-8f45-581164b14c81" providerId="ADAL" clId="{93947198-6EF3-4429-A1DA-73044AA7A7E2}" dt="2022-08-17T23:09:38.643" v="30" actId="478"/>
        <pc:sldMkLst>
          <pc:docMk/>
          <pc:sldMk cId="2680790321" sldId="260"/>
        </pc:sldMkLst>
        <pc:picChg chg="add mod">
          <ac:chgData name="Francisco Valentin Ramirez Cuevas" userId="e79bf063-6348-4b44-8f45-581164b14c81" providerId="ADAL" clId="{93947198-6EF3-4429-A1DA-73044AA7A7E2}" dt="2022-08-17T22:20:33.599" v="18" actId="1076"/>
          <ac:picMkLst>
            <pc:docMk/>
            <pc:sldMk cId="2680790321" sldId="260"/>
            <ac:picMk id="3" creationId="{598297FF-B6F4-70BD-D201-32277AB05A18}"/>
          </ac:picMkLst>
        </pc:picChg>
        <pc:picChg chg="mod modCrop">
          <ac:chgData name="Francisco Valentin Ramirez Cuevas" userId="e79bf063-6348-4b44-8f45-581164b14c81" providerId="ADAL" clId="{93947198-6EF3-4429-A1DA-73044AA7A7E2}" dt="2022-08-17T22:21:05.928" v="25" actId="1076"/>
          <ac:picMkLst>
            <pc:docMk/>
            <pc:sldMk cId="2680790321" sldId="260"/>
            <ac:picMk id="5" creationId="{1B708DD9-5BA0-4D3E-B595-4B94E1013BAE}"/>
          </ac:picMkLst>
        </pc:picChg>
        <pc:picChg chg="add del">
          <ac:chgData name="Francisco Valentin Ramirez Cuevas" userId="e79bf063-6348-4b44-8f45-581164b14c81" providerId="ADAL" clId="{93947198-6EF3-4429-A1DA-73044AA7A7E2}" dt="2022-08-17T23:09:38.643" v="30" actId="478"/>
          <ac:picMkLst>
            <pc:docMk/>
            <pc:sldMk cId="2680790321" sldId="260"/>
            <ac:picMk id="6" creationId="{C9DDDE37-EFFE-AFF2-5ADA-F9A3E4E7754E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8T15:07:50.630" v="57"/>
        <pc:sldMkLst>
          <pc:docMk/>
          <pc:sldMk cId="2083795751" sldId="261"/>
        </pc:sldMkLst>
        <pc:picChg chg="add del mod">
          <ac:chgData name="Francisco Valentin Ramirez Cuevas" userId="e79bf063-6348-4b44-8f45-581164b14c81" providerId="ADAL" clId="{93947198-6EF3-4429-A1DA-73044AA7A7E2}" dt="2022-08-17T23:09:44.824" v="34"/>
          <ac:picMkLst>
            <pc:docMk/>
            <pc:sldMk cId="2083795751" sldId="261"/>
            <ac:picMk id="2" creationId="{030827D7-736D-E025-B7CB-F975D0EBAFF9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49.766" v="39" actId="478"/>
          <ac:picMkLst>
            <pc:docMk/>
            <pc:sldMk cId="2083795751" sldId="261"/>
            <ac:picMk id="3" creationId="{598297FF-B6F4-70BD-D201-32277AB05A18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44.824" v="34"/>
          <ac:picMkLst>
            <pc:docMk/>
            <pc:sldMk cId="2083795751" sldId="261"/>
            <ac:picMk id="4" creationId="{3FCB446D-1947-97A3-A3F9-C50059584ECC}"/>
          </ac:picMkLst>
        </pc:picChg>
        <pc:picChg chg="add del">
          <ac:chgData name="Francisco Valentin Ramirez Cuevas" userId="e79bf063-6348-4b44-8f45-581164b14c81" providerId="ADAL" clId="{93947198-6EF3-4429-A1DA-73044AA7A7E2}" dt="2022-08-17T23:09:49.766" v="39" actId="478"/>
          <ac:picMkLst>
            <pc:docMk/>
            <pc:sldMk cId="2083795751" sldId="261"/>
            <ac:picMk id="5" creationId="{1B708DD9-5BA0-4D3E-B595-4B94E1013BAE}"/>
          </ac:picMkLst>
        </pc:picChg>
        <pc:picChg chg="add del">
          <ac:chgData name="Francisco Valentin Ramirez Cuevas" userId="e79bf063-6348-4b44-8f45-581164b14c81" providerId="ADAL" clId="{93947198-6EF3-4429-A1DA-73044AA7A7E2}" dt="2022-08-17T23:09:48.113" v="37" actId="21"/>
          <ac:picMkLst>
            <pc:docMk/>
            <pc:sldMk cId="2083795751" sldId="261"/>
            <ac:picMk id="6" creationId="{C9DDDE37-EFFE-AFF2-5ADA-F9A3E4E7754E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50.809" v="41"/>
          <ac:picMkLst>
            <pc:docMk/>
            <pc:sldMk cId="2083795751" sldId="261"/>
            <ac:picMk id="7" creationId="{7606F5A4-1F1F-3018-5094-F61EB307ED13}"/>
          </ac:picMkLst>
        </pc:picChg>
        <pc:picChg chg="add del">
          <ac:chgData name="Francisco Valentin Ramirez Cuevas" userId="e79bf063-6348-4b44-8f45-581164b14c81" providerId="ADAL" clId="{93947198-6EF3-4429-A1DA-73044AA7A7E2}" dt="2022-08-18T15:07:47.230" v="56" actId="21"/>
          <ac:picMkLst>
            <pc:docMk/>
            <pc:sldMk cId="2083795751" sldId="261"/>
            <ac:picMk id="8" creationId="{18EEBDFA-85E2-AA70-0A2C-F46770E74C73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56.557" v="44" actId="478"/>
          <ac:picMkLst>
            <pc:docMk/>
            <pc:sldMk cId="2083795751" sldId="261"/>
            <ac:picMk id="9" creationId="{681F2D80-4E5A-4221-8B1C-B29857AC148A}"/>
          </ac:picMkLst>
        </pc:picChg>
        <pc:picChg chg="add del">
          <ac:chgData name="Francisco Valentin Ramirez Cuevas" userId="e79bf063-6348-4b44-8f45-581164b14c81" providerId="ADAL" clId="{93947198-6EF3-4429-A1DA-73044AA7A7E2}" dt="2022-08-18T15:07:45.733" v="55" actId="21"/>
          <ac:picMkLst>
            <pc:docMk/>
            <pc:sldMk cId="2083795751" sldId="261"/>
            <ac:picMk id="11" creationId="{4803E185-12E0-EF3C-C241-C4071E51C513}"/>
          </ac:picMkLst>
        </pc:picChg>
        <pc:picChg chg="add">
          <ac:chgData name="Francisco Valentin Ramirez Cuevas" userId="e79bf063-6348-4b44-8f45-581164b14c81" providerId="ADAL" clId="{93947198-6EF3-4429-A1DA-73044AA7A7E2}" dt="2022-08-18T15:07:50.630" v="57"/>
          <ac:picMkLst>
            <pc:docMk/>
            <pc:sldMk cId="2083795751" sldId="261"/>
            <ac:picMk id="12" creationId="{FFB332BD-EB41-17E3-3DED-AE61C3E4C97B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9T03:05:03.924" v="65" actId="478"/>
        <pc:sldMkLst>
          <pc:docMk/>
          <pc:sldMk cId="2617182040" sldId="262"/>
        </pc:sldMkLst>
        <pc:picChg chg="add del">
          <ac:chgData name="Francisco Valentin Ramirez Cuevas" userId="e79bf063-6348-4b44-8f45-581164b14c81" providerId="ADAL" clId="{93947198-6EF3-4429-A1DA-73044AA7A7E2}" dt="2022-08-18T15:07:42.907" v="51"/>
          <ac:picMkLst>
            <pc:docMk/>
            <pc:sldMk cId="2617182040" sldId="262"/>
            <ac:picMk id="2" creationId="{FD1BCAD7-D59D-9B89-C357-CB31F9BF9F23}"/>
          </ac:picMkLst>
        </pc:picChg>
        <pc:picChg chg="add mod">
          <ac:chgData name="Francisco Valentin Ramirez Cuevas" userId="e79bf063-6348-4b44-8f45-581164b14c81" providerId="ADAL" clId="{93947198-6EF3-4429-A1DA-73044AA7A7E2}" dt="2022-08-18T15:08:07.257" v="62" actId="1076"/>
          <ac:picMkLst>
            <pc:docMk/>
            <pc:sldMk cId="2617182040" sldId="262"/>
            <ac:picMk id="3" creationId="{281680B0-07AB-6BE9-6661-D7464BE5B607}"/>
          </ac:picMkLst>
        </pc:picChg>
        <pc:picChg chg="add del">
          <ac:chgData name="Francisco Valentin Ramirez Cuevas" userId="e79bf063-6348-4b44-8f45-581164b14c81" providerId="ADAL" clId="{93947198-6EF3-4429-A1DA-73044AA7A7E2}" dt="2022-08-19T03:05:03.924" v="65" actId="478"/>
          <ac:picMkLst>
            <pc:docMk/>
            <pc:sldMk cId="2617182040" sldId="262"/>
            <ac:picMk id="5" creationId="{5AA94ECA-7654-DEFE-C1D6-71052313A281}"/>
          </ac:picMkLst>
        </pc:picChg>
        <pc:picChg chg="add del">
          <ac:chgData name="Francisco Valentin Ramirez Cuevas" userId="e79bf063-6348-4b44-8f45-581164b14c81" providerId="ADAL" clId="{93947198-6EF3-4429-A1DA-73044AA7A7E2}" dt="2022-08-18T15:08:01.241" v="59" actId="478"/>
          <ac:picMkLst>
            <pc:docMk/>
            <pc:sldMk cId="2617182040" sldId="262"/>
            <ac:picMk id="8" creationId="{18EEBDFA-85E2-AA70-0A2C-F46770E74C73}"/>
          </ac:picMkLst>
        </pc:picChg>
        <pc:picChg chg="add del">
          <ac:chgData name="Francisco Valentin Ramirez Cuevas" userId="e79bf063-6348-4b44-8f45-581164b14c81" providerId="ADAL" clId="{93947198-6EF3-4429-A1DA-73044AA7A7E2}" dt="2022-08-18T15:08:00.034" v="58" actId="21"/>
          <ac:picMkLst>
            <pc:docMk/>
            <pc:sldMk cId="2617182040" sldId="262"/>
            <ac:picMk id="11" creationId="{4803E185-12E0-EF3C-C241-C4071E51C513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9T03:05:12.400" v="70"/>
        <pc:sldMkLst>
          <pc:docMk/>
          <pc:sldMk cId="3746970517" sldId="263"/>
        </pc:sldMkLst>
        <pc:picChg chg="add del mod">
          <ac:chgData name="Francisco Valentin Ramirez Cuevas" userId="e79bf063-6348-4b44-8f45-581164b14c81" providerId="ADAL" clId="{93947198-6EF3-4429-A1DA-73044AA7A7E2}" dt="2022-08-19T03:05:10.755" v="69" actId="21"/>
          <ac:picMkLst>
            <pc:docMk/>
            <pc:sldMk cId="3746970517" sldId="263"/>
            <ac:picMk id="2" creationId="{1BBB1B79-129F-749F-6E6B-3C91830DEBC3}"/>
          </ac:picMkLst>
        </pc:picChg>
        <pc:picChg chg="del">
          <ac:chgData name="Francisco Valentin Ramirez Cuevas" userId="e79bf063-6348-4b44-8f45-581164b14c81" providerId="ADAL" clId="{93947198-6EF3-4429-A1DA-73044AA7A7E2}" dt="2022-08-19T03:05:07.693" v="67" actId="478"/>
          <ac:picMkLst>
            <pc:docMk/>
            <pc:sldMk cId="3746970517" sldId="263"/>
            <ac:picMk id="3" creationId="{281680B0-07AB-6BE9-6661-D7464BE5B607}"/>
          </ac:picMkLst>
        </pc:picChg>
        <pc:picChg chg="add">
          <ac:chgData name="Francisco Valentin Ramirez Cuevas" userId="e79bf063-6348-4b44-8f45-581164b14c81" providerId="ADAL" clId="{93947198-6EF3-4429-A1DA-73044AA7A7E2}" dt="2022-08-19T03:05:12.400" v="70"/>
          <ac:picMkLst>
            <pc:docMk/>
            <pc:sldMk cId="3746970517" sldId="263"/>
            <ac:picMk id="4" creationId="{981F4EED-4FEF-BD1F-E967-7EB2836B4D00}"/>
          </ac:picMkLst>
        </pc:picChg>
        <pc:picChg chg="del">
          <ac:chgData name="Francisco Valentin Ramirez Cuevas" userId="e79bf063-6348-4b44-8f45-581164b14c81" providerId="ADAL" clId="{93947198-6EF3-4429-A1DA-73044AA7A7E2}" dt="2022-08-19T03:05:05.828" v="66" actId="21"/>
          <ac:picMkLst>
            <pc:docMk/>
            <pc:sldMk cId="3746970517" sldId="263"/>
            <ac:picMk id="5" creationId="{5AA94ECA-7654-DEFE-C1D6-71052313A281}"/>
          </ac:picMkLst>
        </pc:picChg>
      </pc:sldChg>
    </pc:docChg>
  </pc:docChgLst>
  <pc:docChgLst>
    <pc:chgData name="Francisco Valentin Ramirez Cuevas" userId="e79bf063-6348-4b44-8f45-581164b14c81" providerId="ADAL" clId="{BF42B584-1F75-4952-8CDB-16FC9BE668C3}"/>
    <pc:docChg chg="undo custSel addSld delSld modSld">
      <pc:chgData name="Francisco Valentin Ramirez Cuevas" userId="e79bf063-6348-4b44-8f45-581164b14c81" providerId="ADAL" clId="{BF42B584-1F75-4952-8CDB-16FC9BE668C3}" dt="2022-08-08T04:50:55.823" v="65" actId="1076"/>
      <pc:docMkLst>
        <pc:docMk/>
      </pc:docMkLst>
      <pc:sldChg chg="addSp delSp modSp mod">
        <pc:chgData name="Francisco Valentin Ramirez Cuevas" userId="e79bf063-6348-4b44-8f45-581164b14c81" providerId="ADAL" clId="{BF42B584-1F75-4952-8CDB-16FC9BE668C3}" dt="2022-08-06T13:32:05.185" v="6" actId="1076"/>
        <pc:sldMkLst>
          <pc:docMk/>
          <pc:sldMk cId="2860674138" sldId="256"/>
        </pc:sldMkLst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0" creationId="{4C2B6058-2AAA-355D-0D8D-D6332672C45E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1" creationId="{63F9BAEE-EC4C-B81B-B602-0EC74D782AA4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2" creationId="{E8A434C9-7153-8629-5A69-FAAE2A4FC163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4" creationId="{0D1313DA-9867-4C31-FCFC-6B8E0E8A9307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5" creationId="{1035C71C-971D-D4DD-8D31-F32E3DE09D8B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0" creationId="{B884CAD6-6E7A-48E8-A143-E7EE57D7DCA7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1" creationId="{DFD8EEE2-1B31-9F65-89F5-C56910D0A903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2" creationId="{B01A4289-C92C-6BFC-138C-FC3938A3F24A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3" creationId="{A921A9FB-E1C4-2632-5D6A-7E5B3C3E6DB0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4" creationId="{EC8C82A1-22EF-D212-EC2B-9BCC0BAAC1CB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5" creationId="{6F1419AD-387D-464E-527E-B575BBEF04E9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45" creationId="{1F047013-518D-B215-2E51-D607B3D5F3C0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46" creationId="{D255646C-246E-47AD-F035-72F0FDCB32CF}"/>
          </ac:spMkLst>
        </pc:spChg>
        <pc:picChg chg="add del">
          <ac:chgData name="Francisco Valentin Ramirez Cuevas" userId="e79bf063-6348-4b44-8f45-581164b14c81" providerId="ADAL" clId="{BF42B584-1F75-4952-8CDB-16FC9BE668C3}" dt="2022-08-06T13:32:00.405" v="3" actId="21"/>
          <ac:picMkLst>
            <pc:docMk/>
            <pc:sldMk cId="2860674138" sldId="256"/>
            <ac:picMk id="3" creationId="{A862D128-58A2-429C-DE36-B3F2D248359C}"/>
          </ac:picMkLst>
        </pc:picChg>
        <pc:picChg chg="add mod">
          <ac:chgData name="Francisco Valentin Ramirez Cuevas" userId="e79bf063-6348-4b44-8f45-581164b14c81" providerId="ADAL" clId="{BF42B584-1F75-4952-8CDB-16FC9BE668C3}" dt="2022-08-06T13:32:05.185" v="6" actId="1076"/>
          <ac:picMkLst>
            <pc:docMk/>
            <pc:sldMk cId="2860674138" sldId="256"/>
            <ac:picMk id="4" creationId="{F139ED17-0AB3-EDD1-C2B4-0B1996BAF329}"/>
          </ac:picMkLst>
        </pc:picChg>
        <pc:picChg chg="del">
          <ac:chgData name="Francisco Valentin Ramirez Cuevas" userId="e79bf063-6348-4b44-8f45-581164b14c81" providerId="ADAL" clId="{BF42B584-1F75-4952-8CDB-16FC9BE668C3}" dt="2022-08-06T13:31:57.732" v="1" actId="478"/>
          <ac:picMkLst>
            <pc:docMk/>
            <pc:sldMk cId="2860674138" sldId="256"/>
            <ac:picMk id="15" creationId="{9043968B-E8A4-965D-B8CA-92C9B0490213}"/>
          </ac:picMkLst>
        </pc:picChg>
        <pc:picChg chg="del">
          <ac:chgData name="Francisco Valentin Ramirez Cuevas" userId="e79bf063-6348-4b44-8f45-581164b14c81" providerId="ADAL" clId="{BF42B584-1F75-4952-8CDB-16FC9BE668C3}" dt="2022-08-06T13:31:57.732" v="1" actId="478"/>
          <ac:picMkLst>
            <pc:docMk/>
            <pc:sldMk cId="2860674138" sldId="256"/>
            <ac:picMk id="16" creationId="{E3CC23CF-7536-E4EB-F55A-A8F8A84BD7D9}"/>
          </ac:picMkLst>
        </pc:pic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7" creationId="{A8904CAF-4D63-8695-1D89-85EA825B1608}"/>
          </ac:cxnSpMkLst>
        </pc:cxn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11" creationId="{3082CAF3-0086-DDA3-FAFA-D8A6E2336C7C}"/>
          </ac:cxnSpMkLst>
        </pc:cxn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13" creationId="{F4564006-A072-94F9-9CFA-3FE177DFAC9D}"/>
          </ac:cxnSpMkLst>
        </pc:cxnChg>
        <pc:cxnChg chg="del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36" creationId="{98F8521B-0F63-DE99-F59D-67D0BE5C983E}"/>
          </ac:cxnSpMkLst>
        </pc:cxnChg>
        <pc:cxnChg chg="del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44" creationId="{7AD26A38-796F-F4CA-6D78-6DAF866D975F}"/>
          </ac:cxnSpMkLst>
        </pc:cxnChg>
      </pc:sldChg>
      <pc:sldChg chg="addSp delSp modSp new mod">
        <pc:chgData name="Francisco Valentin Ramirez Cuevas" userId="e79bf063-6348-4b44-8f45-581164b14c81" providerId="ADAL" clId="{BF42B584-1F75-4952-8CDB-16FC9BE668C3}" dt="2022-08-08T04:43:58.299" v="16" actId="478"/>
        <pc:sldMkLst>
          <pc:docMk/>
          <pc:sldMk cId="438522008" sldId="257"/>
        </pc:sldMkLst>
        <pc:spChg chg="del">
          <ac:chgData name="Francisco Valentin Ramirez Cuevas" userId="e79bf063-6348-4b44-8f45-581164b14c81" providerId="ADAL" clId="{BF42B584-1F75-4952-8CDB-16FC9BE668C3}" dt="2022-08-06T13:33:02.399" v="8" actId="478"/>
          <ac:spMkLst>
            <pc:docMk/>
            <pc:sldMk cId="438522008" sldId="257"/>
            <ac:spMk id="2" creationId="{BEECDB48-4DD1-94A1-B533-75A78CCEB074}"/>
          </ac:spMkLst>
        </pc:spChg>
        <pc:spChg chg="del">
          <ac:chgData name="Francisco Valentin Ramirez Cuevas" userId="e79bf063-6348-4b44-8f45-581164b14c81" providerId="ADAL" clId="{BF42B584-1F75-4952-8CDB-16FC9BE668C3}" dt="2022-08-06T13:33:02.399" v="8" actId="478"/>
          <ac:spMkLst>
            <pc:docMk/>
            <pc:sldMk cId="438522008" sldId="257"/>
            <ac:spMk id="3" creationId="{5755F6D4-D0F0-A903-D003-2C38DABC29E7}"/>
          </ac:spMkLst>
        </pc:spChg>
        <pc:picChg chg="add del">
          <ac:chgData name="Francisco Valentin Ramirez Cuevas" userId="e79bf063-6348-4b44-8f45-581164b14c81" providerId="ADAL" clId="{BF42B584-1F75-4952-8CDB-16FC9BE668C3}" dt="2022-08-08T04:43:58.299" v="16" actId="478"/>
          <ac:picMkLst>
            <pc:docMk/>
            <pc:sldMk cId="438522008" sldId="257"/>
            <ac:picMk id="3" creationId="{FCEC7515-8CBF-4972-7173-4FA30D693CF8}"/>
          </ac:picMkLst>
        </pc:picChg>
        <pc:picChg chg="add del">
          <ac:chgData name="Francisco Valentin Ramirez Cuevas" userId="e79bf063-6348-4b44-8f45-581164b14c81" providerId="ADAL" clId="{BF42B584-1F75-4952-8CDB-16FC9BE668C3}" dt="2022-08-06T13:33:03.436" v="10" actId="21"/>
          <ac:picMkLst>
            <pc:docMk/>
            <pc:sldMk cId="438522008" sldId="257"/>
            <ac:picMk id="5" creationId="{1B480274-115E-5BB1-4850-ECDA37EEB4BE}"/>
          </ac:picMkLst>
        </pc:picChg>
        <pc:picChg chg="add mod">
          <ac:chgData name="Francisco Valentin Ramirez Cuevas" userId="e79bf063-6348-4b44-8f45-581164b14c81" providerId="ADAL" clId="{BF42B584-1F75-4952-8CDB-16FC9BE668C3}" dt="2022-08-06T13:33:08.603" v="13" actId="1076"/>
          <ac:picMkLst>
            <pc:docMk/>
            <pc:sldMk cId="438522008" sldId="257"/>
            <ac:picMk id="6" creationId="{C9E67B7A-8432-3529-EFC4-CBFD3FFB622C}"/>
          </ac:picMkLst>
        </pc:picChg>
      </pc:sldChg>
      <pc:sldChg chg="addSp delSp modSp add mod">
        <pc:chgData name="Francisco Valentin Ramirez Cuevas" userId="e79bf063-6348-4b44-8f45-581164b14c81" providerId="ADAL" clId="{BF42B584-1F75-4952-8CDB-16FC9BE668C3}" dt="2022-08-08T04:50:55.823" v="65" actId="1076"/>
        <pc:sldMkLst>
          <pc:docMk/>
          <pc:sldMk cId="3517987463" sldId="258"/>
        </pc:sldMkLst>
        <pc:spChg chg="add mod">
          <ac:chgData name="Francisco Valentin Ramirez Cuevas" userId="e79bf063-6348-4b44-8f45-581164b14c81" providerId="ADAL" clId="{BF42B584-1F75-4952-8CDB-16FC9BE668C3}" dt="2022-08-08T04:50:31.654" v="57" actId="1038"/>
          <ac:spMkLst>
            <pc:docMk/>
            <pc:sldMk cId="3517987463" sldId="258"/>
            <ac:spMk id="5" creationId="{6DCC9AD6-8328-FA7E-94AB-15EB9ABF67E6}"/>
          </ac:spMkLst>
        </pc:spChg>
        <pc:spChg chg="add mod">
          <ac:chgData name="Francisco Valentin Ramirez Cuevas" userId="e79bf063-6348-4b44-8f45-581164b14c81" providerId="ADAL" clId="{BF42B584-1F75-4952-8CDB-16FC9BE668C3}" dt="2022-08-08T04:50:53.021" v="63" actId="1076"/>
          <ac:spMkLst>
            <pc:docMk/>
            <pc:sldMk cId="3517987463" sldId="258"/>
            <ac:spMk id="7" creationId="{DA757123-6A4F-8721-F0FC-1000A2AD12D2}"/>
          </ac:spMkLst>
        </pc:spChg>
        <pc:picChg chg="add mod">
          <ac:chgData name="Francisco Valentin Ramirez Cuevas" userId="e79bf063-6348-4b44-8f45-581164b14c81" providerId="ADAL" clId="{BF42B584-1F75-4952-8CDB-16FC9BE668C3}" dt="2022-08-08T04:50:55.823" v="65" actId="1076"/>
          <ac:picMkLst>
            <pc:docMk/>
            <pc:sldMk cId="3517987463" sldId="258"/>
            <ac:picMk id="2" creationId="{E47EB808-3F0D-2D4E-7747-F94D175CCADF}"/>
          </ac:picMkLst>
        </pc:picChg>
        <pc:picChg chg="del">
          <ac:chgData name="Francisco Valentin Ramirez Cuevas" userId="e79bf063-6348-4b44-8f45-581164b14c81" providerId="ADAL" clId="{BF42B584-1F75-4952-8CDB-16FC9BE668C3}" dt="2022-08-08T04:44:00.634" v="17" actId="21"/>
          <ac:picMkLst>
            <pc:docMk/>
            <pc:sldMk cId="3517987463" sldId="258"/>
            <ac:picMk id="3" creationId="{FCEC7515-8CBF-4972-7173-4FA30D693CF8}"/>
          </ac:picMkLst>
        </pc:picChg>
        <pc:picChg chg="add del mod">
          <ac:chgData name="Francisco Valentin Ramirez Cuevas" userId="e79bf063-6348-4b44-8f45-581164b14c81" providerId="ADAL" clId="{BF42B584-1F75-4952-8CDB-16FC9BE668C3}" dt="2022-08-08T04:44:02.747" v="20"/>
          <ac:picMkLst>
            <pc:docMk/>
            <pc:sldMk cId="3517987463" sldId="258"/>
            <ac:picMk id="4" creationId="{9FB722B4-1542-2B4D-C224-E37D378DFF58}"/>
          </ac:picMkLst>
        </pc:picChg>
        <pc:picChg chg="del">
          <ac:chgData name="Francisco Valentin Ramirez Cuevas" userId="e79bf063-6348-4b44-8f45-581164b14c81" providerId="ADAL" clId="{BF42B584-1F75-4952-8CDB-16FC9BE668C3}" dt="2022-08-08T04:44:01.837" v="18" actId="478"/>
          <ac:picMkLst>
            <pc:docMk/>
            <pc:sldMk cId="3517987463" sldId="258"/>
            <ac:picMk id="6" creationId="{C9E67B7A-8432-3529-EFC4-CBFD3FFB622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826C4-F5DD-4A64-88C5-46123071E3D9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49938-2489-487F-81F4-8F68799C2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41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2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35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34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73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60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261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4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33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5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54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97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98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05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49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7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18" Type="http://schemas.openxmlformats.org/officeDocument/2006/relationships/image" Target="../media/image4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17" Type="http://schemas.openxmlformats.org/officeDocument/2006/relationships/image" Target="../media/image39.png"/><Relationship Id="rId2" Type="http://schemas.openxmlformats.org/officeDocument/2006/relationships/image" Target="../media/image38.png"/><Relationship Id="rId16" Type="http://schemas.openxmlformats.org/officeDocument/2006/relationships/image" Target="../media/image38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0.png"/><Relationship Id="rId10" Type="http://schemas.openxmlformats.org/officeDocument/2006/relationships/image" Target="../media/image320.png"/><Relationship Id="rId19" Type="http://schemas.openxmlformats.org/officeDocument/2006/relationships/image" Target="../media/image41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Relationship Id="rId14" Type="http://schemas.openxmlformats.org/officeDocument/2006/relationships/image" Target="../media/image3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26" Type="http://schemas.openxmlformats.org/officeDocument/2006/relationships/image" Target="../media/image151.png"/><Relationship Id="rId3" Type="http://schemas.openxmlformats.org/officeDocument/2006/relationships/image" Target="../media/image1280.png"/><Relationship Id="rId21" Type="http://schemas.openxmlformats.org/officeDocument/2006/relationships/image" Target="../media/image146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5" Type="http://schemas.openxmlformats.org/officeDocument/2006/relationships/image" Target="../media/image150.png"/><Relationship Id="rId2" Type="http://schemas.openxmlformats.org/officeDocument/2006/relationships/image" Target="../media/image1270.pn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24" Type="http://schemas.openxmlformats.org/officeDocument/2006/relationships/image" Target="../media/image149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28" Type="http://schemas.openxmlformats.org/officeDocument/2006/relationships/image" Target="../media/image153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Relationship Id="rId27" Type="http://schemas.openxmlformats.org/officeDocument/2006/relationships/image" Target="../media/image1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jpeg"/><Relationship Id="rId4" Type="http://schemas.openxmlformats.org/officeDocument/2006/relationships/image" Target="../media/image1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85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3.png"/><Relationship Id="rId5" Type="http://schemas.openxmlformats.org/officeDocument/2006/relationships/image" Target="../media/image178.png"/><Relationship Id="rId10" Type="http://schemas.openxmlformats.org/officeDocument/2006/relationships/image" Target="../media/image182.png"/><Relationship Id="rId4" Type="http://schemas.openxmlformats.org/officeDocument/2006/relationships/image" Target="../media/image177.png"/><Relationship Id="rId9" Type="http://schemas.openxmlformats.org/officeDocument/2006/relationships/image" Target="../media/image18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1.png"/><Relationship Id="rId7" Type="http://schemas.openxmlformats.org/officeDocument/2006/relationships/image" Target="../media/image1690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0.png"/><Relationship Id="rId5" Type="http://schemas.openxmlformats.org/officeDocument/2006/relationships/image" Target="../media/image1670.png"/><Relationship Id="rId4" Type="http://schemas.openxmlformats.org/officeDocument/2006/relationships/image" Target="../media/image16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3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5.png"/><Relationship Id="rId10" Type="http://schemas.openxmlformats.org/officeDocument/2006/relationships/image" Target="../media/image202.png"/><Relationship Id="rId4" Type="http://schemas.openxmlformats.org/officeDocument/2006/relationships/image" Target="../media/image194.png"/><Relationship Id="rId9" Type="http://schemas.openxmlformats.org/officeDocument/2006/relationships/image" Target="../media/image20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4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5.png"/><Relationship Id="rId9" Type="http://schemas.openxmlformats.org/officeDocument/2006/relationships/image" Target="../media/image2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7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39ED17-0AB3-EDD1-C2B4-0B1996BAF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209" y="371475"/>
            <a:ext cx="3967989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B51821-C07A-4E54-C5AC-34E46EE12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t="4830" r="909" b="3894"/>
          <a:stretch/>
        </p:blipFill>
        <p:spPr>
          <a:xfrm>
            <a:off x="111760" y="1465581"/>
            <a:ext cx="11953240" cy="2192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9C0988-02C9-6EE0-2DA8-EC6887860B37}"/>
                  </a:ext>
                </a:extLst>
              </p:cNvPr>
              <p:cNvSpPr txBox="1"/>
              <p:nvPr/>
            </p:nvSpPr>
            <p:spPr>
              <a:xfrm>
                <a:off x="1588956" y="1585063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9C0988-02C9-6EE0-2DA8-EC6887860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1585063"/>
                <a:ext cx="498534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B7EC2-8E53-F6F4-5B80-3506403387DF}"/>
                  </a:ext>
                </a:extLst>
              </p:cNvPr>
              <p:cNvSpPr txBox="1"/>
              <p:nvPr/>
            </p:nvSpPr>
            <p:spPr>
              <a:xfrm>
                <a:off x="1588956" y="2606145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B7EC2-8E53-F6F4-5B80-350640338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2606145"/>
                <a:ext cx="498534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BDA66-4E3E-9D5B-4355-223E24F21FE2}"/>
                  </a:ext>
                </a:extLst>
              </p:cNvPr>
              <p:cNvSpPr txBox="1"/>
              <p:nvPr/>
            </p:nvSpPr>
            <p:spPr>
              <a:xfrm>
                <a:off x="1588956" y="2094734"/>
                <a:ext cx="492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BDA66-4E3E-9D5B-4355-223E24F21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2094734"/>
                <a:ext cx="492571" cy="40011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C1AAB-EDEE-6397-3D8F-98FB6FFEBE41}"/>
                  </a:ext>
                </a:extLst>
              </p:cNvPr>
              <p:cNvSpPr txBox="1"/>
              <p:nvPr/>
            </p:nvSpPr>
            <p:spPr>
              <a:xfrm>
                <a:off x="1588955" y="3085534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C1AAB-EDEE-6397-3D8F-98FB6FFE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5" y="3085534"/>
                <a:ext cx="498534" cy="400110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AECA9B-6C70-1B6E-7B68-FD586883C514}"/>
                  </a:ext>
                </a:extLst>
              </p:cNvPr>
              <p:cNvSpPr txBox="1"/>
              <p:nvPr/>
            </p:nvSpPr>
            <p:spPr>
              <a:xfrm>
                <a:off x="444659" y="1585063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AECA9B-6C70-1B6E-7B68-FD586883C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1585063"/>
                <a:ext cx="49577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F2D250-DC94-2296-FB31-5E0CC50C16C5}"/>
                  </a:ext>
                </a:extLst>
              </p:cNvPr>
              <p:cNvSpPr txBox="1"/>
              <p:nvPr/>
            </p:nvSpPr>
            <p:spPr>
              <a:xfrm>
                <a:off x="444659" y="2606145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F2D250-DC94-2296-FB31-5E0CC50C1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2606145"/>
                <a:ext cx="495777" cy="400110"/>
              </a:xfrm>
              <a:prstGeom prst="rect">
                <a:avLst/>
              </a:prstGeom>
              <a:blipFill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552CDF-06AF-3371-1FE9-3F90F296C477}"/>
                  </a:ext>
                </a:extLst>
              </p:cNvPr>
              <p:cNvSpPr txBox="1"/>
              <p:nvPr/>
            </p:nvSpPr>
            <p:spPr>
              <a:xfrm>
                <a:off x="444659" y="2094734"/>
                <a:ext cx="4898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552CDF-06AF-3371-1FE9-3F90F296C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2094734"/>
                <a:ext cx="48981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326E85-CAEB-42B2-70F0-A83B623FC971}"/>
                  </a:ext>
                </a:extLst>
              </p:cNvPr>
              <p:cNvSpPr txBox="1"/>
              <p:nvPr/>
            </p:nvSpPr>
            <p:spPr>
              <a:xfrm>
                <a:off x="444658" y="3085534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326E85-CAEB-42B2-70F0-A83B623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8" y="3085534"/>
                <a:ext cx="495777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8EDD40-EDC6-CD6D-9A5C-B5333C56E276}"/>
                  </a:ext>
                </a:extLst>
              </p:cNvPr>
              <p:cNvSpPr txBox="1"/>
              <p:nvPr/>
            </p:nvSpPr>
            <p:spPr>
              <a:xfrm>
                <a:off x="3927206" y="1585063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8EDD40-EDC6-CD6D-9A5C-B5333C56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1585063"/>
                <a:ext cx="1166986" cy="400110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AE1870-CEEF-55C8-F2A6-244EE17F0291}"/>
                  </a:ext>
                </a:extLst>
              </p:cNvPr>
              <p:cNvSpPr txBox="1"/>
              <p:nvPr/>
            </p:nvSpPr>
            <p:spPr>
              <a:xfrm>
                <a:off x="3927206" y="2606145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AE1870-CEEF-55C8-F2A6-244EE17F0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2606145"/>
                <a:ext cx="1166986" cy="400110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2FC666-809D-A660-41DF-16BDF2E5D7FF}"/>
                  </a:ext>
                </a:extLst>
              </p:cNvPr>
              <p:cNvSpPr txBox="1"/>
              <p:nvPr/>
            </p:nvSpPr>
            <p:spPr>
              <a:xfrm>
                <a:off x="3927206" y="2094734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2FC666-809D-A660-41DF-16BDF2E5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2094734"/>
                <a:ext cx="1166986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09ED61-CAD8-965D-24C0-8B9DF3EB94AB}"/>
                  </a:ext>
                </a:extLst>
              </p:cNvPr>
              <p:cNvSpPr txBox="1"/>
              <p:nvPr/>
            </p:nvSpPr>
            <p:spPr>
              <a:xfrm>
                <a:off x="6812186" y="1585063"/>
                <a:ext cx="1516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09ED61-CAD8-965D-24C0-8B9DF3EB9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186" y="1585063"/>
                <a:ext cx="1516056" cy="400110"/>
              </a:xfrm>
              <a:prstGeom prst="rect">
                <a:avLst/>
              </a:prstGeom>
              <a:blipFill>
                <a:blip r:embed="rId1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B749DC-EED1-F982-889F-105B32256F7F}"/>
                  </a:ext>
                </a:extLst>
              </p:cNvPr>
              <p:cNvSpPr txBox="1"/>
              <p:nvPr/>
            </p:nvSpPr>
            <p:spPr>
              <a:xfrm>
                <a:off x="10136751" y="1585063"/>
                <a:ext cx="18651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B749DC-EED1-F982-889F-105B32256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751" y="1585063"/>
                <a:ext cx="1865126" cy="400110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59462-6201-F684-9429-5025D5109259}"/>
                  </a:ext>
                </a:extLst>
              </p:cNvPr>
              <p:cNvSpPr txBox="1"/>
              <p:nvPr/>
            </p:nvSpPr>
            <p:spPr>
              <a:xfrm>
                <a:off x="6812186" y="2094734"/>
                <a:ext cx="1516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59462-6201-F684-9429-5025D5109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186" y="2094734"/>
                <a:ext cx="1516056" cy="400110"/>
              </a:xfrm>
              <a:prstGeom prst="rect">
                <a:avLst/>
              </a:prstGeom>
              <a:blipFill>
                <a:blip r:embed="rId1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80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DDDB8BD-E4EE-E169-171E-C1385C485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66" y="914182"/>
            <a:ext cx="10071465" cy="5029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3DCBC3-6054-0ECD-2A9C-9285DD47394C}"/>
                  </a:ext>
                </a:extLst>
              </p:cNvPr>
              <p:cNvSpPr txBox="1"/>
              <p:nvPr/>
            </p:nvSpPr>
            <p:spPr>
              <a:xfrm>
                <a:off x="2866846" y="1440521"/>
                <a:ext cx="9683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3DCBC3-6054-0ECD-2A9C-9285DD473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846" y="1440521"/>
                <a:ext cx="968342" cy="461665"/>
              </a:xfrm>
              <a:prstGeom prst="rect">
                <a:avLst/>
              </a:prstGeom>
              <a:blipFill>
                <a:blip r:embed="rId3"/>
                <a:stretch>
                  <a:fillRect r="-188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C8E5ED-A6C2-8D82-F442-799090BA129D}"/>
                  </a:ext>
                </a:extLst>
              </p:cNvPr>
              <p:cNvSpPr txBox="1"/>
              <p:nvPr/>
            </p:nvSpPr>
            <p:spPr>
              <a:xfrm>
                <a:off x="6095999" y="1440521"/>
                <a:ext cx="931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C8E5ED-A6C2-8D82-F442-799090BA1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1440521"/>
                <a:ext cx="931858" cy="461665"/>
              </a:xfrm>
              <a:prstGeom prst="rect">
                <a:avLst/>
              </a:prstGeom>
              <a:blipFill>
                <a:blip r:embed="rId4"/>
                <a:stretch>
                  <a:fillRect r="-130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FB9AF5-4920-A79E-86D3-69A39EA184C4}"/>
                  </a:ext>
                </a:extLst>
              </p:cNvPr>
              <p:cNvSpPr txBox="1"/>
              <p:nvPr/>
            </p:nvSpPr>
            <p:spPr>
              <a:xfrm>
                <a:off x="9325152" y="1440521"/>
                <a:ext cx="9953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FB9AF5-4920-A79E-86D3-69A39EA18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152" y="1440521"/>
                <a:ext cx="995337" cy="461665"/>
              </a:xfrm>
              <a:prstGeom prst="rect">
                <a:avLst/>
              </a:prstGeom>
              <a:blipFill>
                <a:blip r:embed="rId5"/>
                <a:stretch>
                  <a:fillRect r="-122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96DDD8-B266-28FA-6CE7-1E466C7F3C44}"/>
                  </a:ext>
                </a:extLst>
              </p:cNvPr>
              <p:cNvSpPr txBox="1"/>
              <p:nvPr/>
            </p:nvSpPr>
            <p:spPr>
              <a:xfrm>
                <a:off x="2401549" y="5356519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96DDD8-B266-28FA-6CE7-1E466C7F3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49" y="5356519"/>
                <a:ext cx="556691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732E4-62C8-290E-38A0-EC90DF8B25D7}"/>
                  </a:ext>
                </a:extLst>
              </p:cNvPr>
              <p:cNvSpPr txBox="1"/>
              <p:nvPr/>
            </p:nvSpPr>
            <p:spPr>
              <a:xfrm>
                <a:off x="3733965" y="5356519"/>
                <a:ext cx="549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732E4-62C8-290E-38A0-EC90DF8B2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965" y="5356519"/>
                <a:ext cx="549574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BD109E-C925-F8E9-2460-C6B48D92D2A9}"/>
                  </a:ext>
                </a:extLst>
              </p:cNvPr>
              <p:cNvSpPr txBox="1"/>
              <p:nvPr/>
            </p:nvSpPr>
            <p:spPr>
              <a:xfrm>
                <a:off x="5522473" y="5356519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BD109E-C925-F8E9-2460-C6B48D92D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473" y="5356519"/>
                <a:ext cx="513089" cy="461665"/>
              </a:xfrm>
              <a:prstGeom prst="rect">
                <a:avLst/>
              </a:prstGeom>
              <a:blipFill>
                <a:blip r:embed="rId8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A249F1-674D-78B2-D0FC-2FD372F01806}"/>
                  </a:ext>
                </a:extLst>
              </p:cNvPr>
              <p:cNvSpPr txBox="1"/>
              <p:nvPr/>
            </p:nvSpPr>
            <p:spPr>
              <a:xfrm>
                <a:off x="6854889" y="5356519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A249F1-674D-78B2-D0FC-2FD372F01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889" y="5356519"/>
                <a:ext cx="806439" cy="461665"/>
              </a:xfrm>
              <a:prstGeom prst="rect">
                <a:avLst/>
              </a:prstGeom>
              <a:blipFill>
                <a:blip r:embed="rId9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02295D-8D34-3DEB-8510-2EC04CF0D31B}"/>
                  </a:ext>
                </a:extLst>
              </p:cNvPr>
              <p:cNvSpPr txBox="1"/>
              <p:nvPr/>
            </p:nvSpPr>
            <p:spPr>
              <a:xfrm>
                <a:off x="8865694" y="5356519"/>
                <a:ext cx="869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02295D-8D34-3DEB-8510-2EC04CF0D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694" y="5356519"/>
                <a:ext cx="869918" cy="461665"/>
              </a:xfrm>
              <a:prstGeom prst="rect">
                <a:avLst/>
              </a:prstGeom>
              <a:blipFill>
                <a:blip r:embed="rId10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148F4-AEEA-5537-FBB6-CE002C2AFC60}"/>
                  </a:ext>
                </a:extLst>
              </p:cNvPr>
              <p:cNvSpPr txBox="1"/>
              <p:nvPr/>
            </p:nvSpPr>
            <p:spPr>
              <a:xfrm>
                <a:off x="10137150" y="5346359"/>
                <a:ext cx="5765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148F4-AEEA-5537-FBB6-CE002C2AF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150" y="5346359"/>
                <a:ext cx="576568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B3B1A3-B029-2043-5E54-D288615E8DC6}"/>
                  </a:ext>
                </a:extLst>
              </p:cNvPr>
              <p:cNvSpPr txBox="1"/>
              <p:nvPr/>
            </p:nvSpPr>
            <p:spPr>
              <a:xfrm>
                <a:off x="9059398" y="4401479"/>
                <a:ext cx="1323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Intervalo </a:t>
                </a:r>
                <a14:m>
                  <m:oMath xmlns:m="http://schemas.openxmlformats.org/officeDocument/2006/math">
                    <m:r>
                      <a:rPr lang="es-CL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B3B1A3-B029-2043-5E54-D288615E8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98" y="4401479"/>
                <a:ext cx="1323824" cy="400110"/>
              </a:xfrm>
              <a:prstGeom prst="rect">
                <a:avLst/>
              </a:prstGeom>
              <a:blipFill>
                <a:blip r:embed="rId12"/>
                <a:stretch>
                  <a:fillRect l="-4608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96C8A5-0E4A-63FE-3E92-EF7A36F9BAD2}"/>
                  </a:ext>
                </a:extLst>
              </p:cNvPr>
              <p:cNvSpPr txBox="1"/>
              <p:nvPr/>
            </p:nvSpPr>
            <p:spPr>
              <a:xfrm>
                <a:off x="5779877" y="4401479"/>
                <a:ext cx="12618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/>
                  <a:t>Intervalo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96C8A5-0E4A-63FE-3E92-EF7A36F9B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877" y="4401479"/>
                <a:ext cx="1261884" cy="400110"/>
              </a:xfrm>
              <a:prstGeom prst="rect">
                <a:avLst/>
              </a:prstGeom>
              <a:blipFill>
                <a:blip r:embed="rId13"/>
                <a:stretch>
                  <a:fillRect l="-4831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5D1AAB-0266-CE45-FA2F-D4B3A06431E9}"/>
                  </a:ext>
                </a:extLst>
              </p:cNvPr>
              <p:cNvSpPr txBox="1"/>
              <p:nvPr/>
            </p:nvSpPr>
            <p:spPr>
              <a:xfrm>
                <a:off x="2649437" y="4401479"/>
                <a:ext cx="1314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Intervalo </a:t>
                </a:r>
                <a14:m>
                  <m:oMath xmlns:m="http://schemas.openxmlformats.org/officeDocument/2006/math">
                    <m:r>
                      <a:rPr lang="es-CL" sz="20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5D1AAB-0266-CE45-FA2F-D4B3A0643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437" y="4401479"/>
                <a:ext cx="1314655" cy="400110"/>
              </a:xfrm>
              <a:prstGeom prst="rect">
                <a:avLst/>
              </a:prstGeom>
              <a:blipFill>
                <a:blip r:embed="rId14"/>
                <a:stretch>
                  <a:fillRect l="-5116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B6CED6-8070-D195-7F08-9301D3650324}"/>
                  </a:ext>
                </a:extLst>
              </p:cNvPr>
              <p:cNvSpPr txBox="1"/>
              <p:nvPr/>
            </p:nvSpPr>
            <p:spPr>
              <a:xfrm>
                <a:off x="2401549" y="2649825"/>
                <a:ext cx="518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B6CED6-8070-D195-7F08-9301D3650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49" y="2649825"/>
                <a:ext cx="518027" cy="461665"/>
              </a:xfrm>
              <a:prstGeom prst="rect">
                <a:avLst/>
              </a:prstGeom>
              <a:blipFill>
                <a:blip r:embed="rId15"/>
                <a:stretch>
                  <a:fillRect l="-3529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32C20-E25A-68D7-E7ED-862AE2C813FC}"/>
                  </a:ext>
                </a:extLst>
              </p:cNvPr>
              <p:cNvSpPr txBox="1"/>
              <p:nvPr/>
            </p:nvSpPr>
            <p:spPr>
              <a:xfrm>
                <a:off x="3642525" y="2404182"/>
                <a:ext cx="510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32C20-E25A-68D7-E7ED-862AE2C81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525" y="2404182"/>
                <a:ext cx="510909" cy="461665"/>
              </a:xfrm>
              <a:prstGeom prst="rect">
                <a:avLst/>
              </a:prstGeom>
              <a:blipFill>
                <a:blip r:embed="rId16"/>
                <a:stretch>
                  <a:fillRect l="-361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1CDFAB-3D13-D62B-8B80-3D6C11EA3DC0}"/>
                  </a:ext>
                </a:extLst>
              </p:cNvPr>
              <p:cNvSpPr txBox="1"/>
              <p:nvPr/>
            </p:nvSpPr>
            <p:spPr>
              <a:xfrm>
                <a:off x="5561586" y="2694601"/>
                <a:ext cx="4744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1CDFAB-3D13-D62B-8B80-3D6C11EA3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586" y="2694601"/>
                <a:ext cx="474425" cy="461665"/>
              </a:xfrm>
              <a:prstGeom prst="rect">
                <a:avLst/>
              </a:prstGeom>
              <a:blipFill>
                <a:blip r:embed="rId17"/>
                <a:stretch>
                  <a:fillRect l="-256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7CD0B9-DA7B-50B3-BEB3-C492ABA9E32A}"/>
                  </a:ext>
                </a:extLst>
              </p:cNvPr>
              <p:cNvSpPr txBox="1"/>
              <p:nvPr/>
            </p:nvSpPr>
            <p:spPr>
              <a:xfrm>
                <a:off x="6802562" y="2643801"/>
                <a:ext cx="767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7CD0B9-DA7B-50B3-BEB3-C492ABA9E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562" y="2643801"/>
                <a:ext cx="767774" cy="461665"/>
              </a:xfrm>
              <a:prstGeom prst="rect">
                <a:avLst/>
              </a:prstGeom>
              <a:blipFill>
                <a:blip r:embed="rId18"/>
                <a:stretch>
                  <a:fillRect l="-23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EFE945-E6C4-452E-F2D9-9556EA462D0B}"/>
                  </a:ext>
                </a:extLst>
              </p:cNvPr>
              <p:cNvSpPr txBox="1"/>
              <p:nvPr/>
            </p:nvSpPr>
            <p:spPr>
              <a:xfrm>
                <a:off x="8774254" y="2021840"/>
                <a:ext cx="8312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EFE945-E6C4-452E-F2D9-9556EA462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254" y="2021840"/>
                <a:ext cx="831253" cy="461665"/>
              </a:xfrm>
              <a:prstGeom prst="rect">
                <a:avLst/>
              </a:prstGeom>
              <a:blipFill>
                <a:blip r:embed="rId19"/>
                <a:stretch>
                  <a:fillRect l="-1460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FEB64C-405F-07E8-EE6A-5193C413FD03}"/>
                  </a:ext>
                </a:extLst>
              </p:cNvPr>
              <p:cNvSpPr txBox="1"/>
              <p:nvPr/>
            </p:nvSpPr>
            <p:spPr>
              <a:xfrm>
                <a:off x="10167630" y="1899920"/>
                <a:ext cx="5259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FEB64C-405F-07E8-EE6A-5193C413F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630" y="1899920"/>
                <a:ext cx="525913" cy="461665"/>
              </a:xfrm>
              <a:prstGeom prst="rect">
                <a:avLst/>
              </a:prstGeom>
              <a:blipFill>
                <a:blip r:embed="rId20"/>
                <a:stretch>
                  <a:fillRect l="-3488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711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DD5EE-2B62-D7F5-2F8B-167F85AA9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" t="2518" r="2246" b="3432"/>
          <a:stretch/>
        </p:blipFill>
        <p:spPr>
          <a:xfrm>
            <a:off x="2130137" y="945573"/>
            <a:ext cx="5715000" cy="42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4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205A12D-890F-42B5-B64F-433E025FE5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0990212"/>
                  </p:ext>
                </p:extLst>
              </p:nvPr>
            </p:nvGraphicFramePr>
            <p:xfrm>
              <a:off x="2032000" y="742244"/>
              <a:ext cx="3127022" cy="3457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47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2118875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oMath>
                          </a14:m>
                          <a:r>
                            <a:rPr lang="en-US" sz="1600" dirty="0"/>
                            <a:t> (M)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600" dirty="0"/>
                            <a:t> (M/s)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6.079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−11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7.</m:t>
                                </m:r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591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01400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6.062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2323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5.785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220811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1.736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313124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2.423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999459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2.428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86558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2.430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3567180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100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2.433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1987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205A12D-890F-42B5-B64F-433E025FE5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0990212"/>
                  </p:ext>
                </p:extLst>
              </p:nvPr>
            </p:nvGraphicFramePr>
            <p:xfrm>
              <a:off x="2032000" y="742244"/>
              <a:ext cx="3127022" cy="3457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47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2118875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263" r="-211446" b="-9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701" t="-5263" r="-862" b="-9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701" t="-105263" r="-862" b="-8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208929" r="-862" b="-73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01400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303509" r="-862" b="-6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2323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403509" r="-862" b="-5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20811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503509" r="-862" b="-4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7313124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603509" r="-862" b="-3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999459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716071" r="-862" b="-223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86558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801754" r="-862" b="-1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3567180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100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701" t="-901754" r="-862" b="-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9874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E8B98F9-8483-4AC1-80EE-782A6B36C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7467529"/>
                  </p:ext>
                </p:extLst>
              </p:nvPr>
            </p:nvGraphicFramePr>
            <p:xfrm>
              <a:off x="776629" y="4970784"/>
              <a:ext cx="10972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58549582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72856057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07209986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47250437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322926016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−0.04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0.93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1.95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2.90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3.83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5.00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5.98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7.05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8.21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9.08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10.09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3.28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10.52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34.21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76.58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122.38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207.02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303.77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412.30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566.72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695.33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889.31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E8B98F9-8483-4AC1-80EE-782A6B36C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7467529"/>
                  </p:ext>
                </p:extLst>
              </p:nvPr>
            </p:nvGraphicFramePr>
            <p:xfrm>
              <a:off x="776629" y="4970784"/>
              <a:ext cx="10972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58549582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72856057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07209986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47250437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32292601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7576" r="-1101333" b="-1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−0.04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0.93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1.95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2.90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3.83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5.00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5.98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7.05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8.21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9.08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10.09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t="-109231" r="-1101333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3.28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10.52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34.21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76.58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122.38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207.02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303.77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412.30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566.72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695.33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889.31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48255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3C9EFD-3902-6F09-699B-8E2C7E2A9045}"/>
              </a:ext>
            </a:extLst>
          </p:cNvPr>
          <p:cNvSpPr/>
          <p:nvPr/>
        </p:nvSpPr>
        <p:spPr>
          <a:xfrm>
            <a:off x="3774174" y="3109680"/>
            <a:ext cx="3400601" cy="84717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9B565C-8A90-8828-4DE7-36488FFE920A}"/>
              </a:ext>
            </a:extLst>
          </p:cNvPr>
          <p:cNvSpPr/>
          <p:nvPr/>
        </p:nvSpPr>
        <p:spPr>
          <a:xfrm>
            <a:off x="3770780" y="2218088"/>
            <a:ext cx="3403996" cy="889632"/>
          </a:xfrm>
          <a:prstGeom prst="rect">
            <a:avLst/>
          </a:prstGeom>
          <a:gradFill flip="none" rotWithShape="1">
            <a:gsLst>
              <a:gs pos="75000">
                <a:srgbClr val="E5E5E5"/>
              </a:gs>
              <a:gs pos="25000">
                <a:srgbClr val="ECECEC"/>
              </a:gs>
              <a:gs pos="0">
                <a:schemeClr val="accent3"/>
              </a:gs>
              <a:gs pos="50000">
                <a:srgbClr val="5DCEAF">
                  <a:lumMod val="0"/>
                  <a:lumOff val="100000"/>
                </a:srgb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DC2669-D1A4-533C-9BB1-790397E45D2B}"/>
              </a:ext>
            </a:extLst>
          </p:cNvPr>
          <p:cNvSpPr/>
          <p:nvPr/>
        </p:nvSpPr>
        <p:spPr>
          <a:xfrm>
            <a:off x="3774173" y="2135077"/>
            <a:ext cx="3400601" cy="8301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8A4D22-08D3-E3E1-9F1E-181D5C685CE6}"/>
              </a:ext>
            </a:extLst>
          </p:cNvPr>
          <p:cNvCxnSpPr>
            <a:cxnSpLocks/>
          </p:cNvCxnSpPr>
          <p:nvPr/>
        </p:nvCxnSpPr>
        <p:spPr>
          <a:xfrm flipH="1">
            <a:off x="3545572" y="2678511"/>
            <a:ext cx="3774677" cy="0"/>
          </a:xfrm>
          <a:prstGeom prst="straightConnector1">
            <a:avLst/>
          </a:prstGeom>
          <a:ln>
            <a:solidFill>
              <a:schemeClr val="tx1"/>
            </a:solidFill>
            <a:prstDash val="lgDashDot"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FEABF57-4CA9-2108-3C23-BBE4C9FE5E31}"/>
              </a:ext>
            </a:extLst>
          </p:cNvPr>
          <p:cNvSpPr/>
          <p:nvPr/>
        </p:nvSpPr>
        <p:spPr>
          <a:xfrm>
            <a:off x="3774174" y="2223534"/>
            <a:ext cx="3403996" cy="889632"/>
          </a:xfrm>
          <a:prstGeom prst="rect">
            <a:avLst/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A9345B-6824-5465-91A1-1B2D1EBE6BB7}"/>
              </a:ext>
            </a:extLst>
          </p:cNvPr>
          <p:cNvCxnSpPr>
            <a:cxnSpLocks/>
            <a:stCxn id="5" idx="0"/>
            <a:endCxn id="2" idx="0"/>
          </p:cNvCxnSpPr>
          <p:nvPr/>
        </p:nvCxnSpPr>
        <p:spPr>
          <a:xfrm>
            <a:off x="5472778" y="2218088"/>
            <a:ext cx="1697" cy="89159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FEB550A-4FE0-1A89-E52D-C8A33C746871}"/>
              </a:ext>
            </a:extLst>
          </p:cNvPr>
          <p:cNvCxnSpPr>
            <a:cxnSpLocks/>
          </p:cNvCxnSpPr>
          <p:nvPr/>
        </p:nvCxnSpPr>
        <p:spPr>
          <a:xfrm flipH="1">
            <a:off x="3774174" y="3325631"/>
            <a:ext cx="3403996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D8CB5-0E4F-3D03-D12A-7519BB0AD93D}"/>
                  </a:ext>
                </a:extLst>
              </p:cNvPr>
              <p:cNvSpPr txBox="1"/>
              <p:nvPr/>
            </p:nvSpPr>
            <p:spPr>
              <a:xfrm>
                <a:off x="5404054" y="2478238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D8CB5-0E4F-3D03-D12A-7519BB0AD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54" y="2478238"/>
                <a:ext cx="44940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F41D82-77C8-E76E-1A80-2BAA5C940B44}"/>
                  </a:ext>
                </a:extLst>
              </p:cNvPr>
              <p:cNvSpPr txBox="1"/>
              <p:nvPr/>
            </p:nvSpPr>
            <p:spPr>
              <a:xfrm>
                <a:off x="3770778" y="1784844"/>
                <a:ext cx="340060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F41D82-77C8-E76E-1A80-2BAA5C940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778" y="1784844"/>
                <a:ext cx="34006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3E3727-DECF-981E-D541-2727E39A40BF}"/>
                  </a:ext>
                </a:extLst>
              </p:cNvPr>
              <p:cNvSpPr txBox="1"/>
              <p:nvPr/>
            </p:nvSpPr>
            <p:spPr>
              <a:xfrm>
                <a:off x="5246375" y="3264244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3E3727-DECF-981E-D541-2727E39A4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375" y="3264244"/>
                <a:ext cx="44940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287558-1934-453E-E182-E52B8B5A2A3B}"/>
                  </a:ext>
                </a:extLst>
              </p:cNvPr>
              <p:cNvSpPr txBox="1"/>
              <p:nvPr/>
            </p:nvSpPr>
            <p:spPr>
              <a:xfrm>
                <a:off x="3631525" y="1426042"/>
                <a:ext cx="384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287558-1934-453E-E182-E52B8B5A2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525" y="1426042"/>
                <a:ext cx="3840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769649-B3E9-0F73-CACB-9C38D7D28A09}"/>
                  </a:ext>
                </a:extLst>
              </p:cNvPr>
              <p:cNvSpPr txBox="1"/>
              <p:nvPr/>
            </p:nvSpPr>
            <p:spPr>
              <a:xfrm>
                <a:off x="6952840" y="1421152"/>
                <a:ext cx="384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769649-B3E9-0F73-CACB-9C38D7D2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840" y="1421152"/>
                <a:ext cx="3840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9D902A81-8D33-6BFD-51DA-BADE862F028A}"/>
              </a:ext>
            </a:extLst>
          </p:cNvPr>
          <p:cNvSpPr/>
          <p:nvPr/>
        </p:nvSpPr>
        <p:spPr>
          <a:xfrm>
            <a:off x="3630603" y="2120271"/>
            <a:ext cx="152107" cy="109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E3488E-E3D8-00E3-7151-1046A97DFE20}"/>
              </a:ext>
            </a:extLst>
          </p:cNvPr>
          <p:cNvCxnSpPr>
            <a:cxnSpLocks/>
          </p:cNvCxnSpPr>
          <p:nvPr/>
        </p:nvCxnSpPr>
        <p:spPr>
          <a:xfrm flipH="1">
            <a:off x="3405890" y="2678511"/>
            <a:ext cx="649682" cy="0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5E9B2A-9C0D-39FC-604B-CCBCD8EBCB20}"/>
                  </a:ext>
                </a:extLst>
              </p:cNvPr>
              <p:cNvSpPr txBox="1"/>
              <p:nvPr/>
            </p:nvSpPr>
            <p:spPr>
              <a:xfrm>
                <a:off x="3350780" y="2296833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5E9B2A-9C0D-39FC-604B-CCBCD8EBC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780" y="2296833"/>
                <a:ext cx="44940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5EF847CF-B164-25FE-7C35-12631CAB3FE9}"/>
              </a:ext>
            </a:extLst>
          </p:cNvPr>
          <p:cNvSpPr/>
          <p:nvPr/>
        </p:nvSpPr>
        <p:spPr>
          <a:xfrm>
            <a:off x="7166237" y="2115393"/>
            <a:ext cx="152107" cy="109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154C1E-6C98-5B4C-879A-AFFE21A72E4A}"/>
              </a:ext>
            </a:extLst>
          </p:cNvPr>
          <p:cNvCxnSpPr>
            <a:cxnSpLocks/>
          </p:cNvCxnSpPr>
          <p:nvPr/>
        </p:nvCxnSpPr>
        <p:spPr>
          <a:xfrm flipH="1">
            <a:off x="6842470" y="2683452"/>
            <a:ext cx="649682" cy="0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735AEC01-798C-AB97-DDBD-76FBAE17EA47}"/>
              </a:ext>
            </a:extLst>
          </p:cNvPr>
          <p:cNvSpPr>
            <a:spLocks noChangeAspect="1"/>
          </p:cNvSpPr>
          <p:nvPr/>
        </p:nvSpPr>
        <p:spPr>
          <a:xfrm>
            <a:off x="3683051" y="1792366"/>
            <a:ext cx="243440" cy="24344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493BA4-354B-06FD-49C2-F82A5A13C003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3804771" y="2035806"/>
            <a:ext cx="772" cy="99271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7857785-CF25-B709-B613-B64F883960E6}"/>
              </a:ext>
            </a:extLst>
          </p:cNvPr>
          <p:cNvSpPr>
            <a:spLocks noChangeAspect="1"/>
          </p:cNvSpPr>
          <p:nvPr/>
        </p:nvSpPr>
        <p:spPr>
          <a:xfrm>
            <a:off x="7022787" y="1786645"/>
            <a:ext cx="243440" cy="24344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8C0928-0A02-FDC2-EABC-6DC733C23305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7144507" y="2030085"/>
            <a:ext cx="772" cy="99271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42B9E1C-F505-7F2E-2F45-962CF731AA2B}"/>
              </a:ext>
            </a:extLst>
          </p:cNvPr>
          <p:cNvCxnSpPr>
            <a:cxnSpLocks/>
            <a:endCxn id="39" idx="5"/>
          </p:cNvCxnSpPr>
          <p:nvPr/>
        </p:nvCxnSpPr>
        <p:spPr>
          <a:xfrm>
            <a:off x="6971641" y="1735499"/>
            <a:ext cx="258935" cy="2589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AAB1704-F60E-EE05-F724-B10A5AC53DD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3718702" y="1744323"/>
            <a:ext cx="255832" cy="2558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89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CA8EAB7-E37D-18D2-32F1-2259102B079E}"/>
              </a:ext>
            </a:extLst>
          </p:cNvPr>
          <p:cNvCxnSpPr>
            <a:cxnSpLocks/>
          </p:cNvCxnSpPr>
          <p:nvPr/>
        </p:nvCxnSpPr>
        <p:spPr>
          <a:xfrm>
            <a:off x="3923976" y="4480125"/>
            <a:ext cx="834968" cy="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2BE9A39-8BFA-D17D-BF56-EC366398C677}"/>
              </a:ext>
            </a:extLst>
          </p:cNvPr>
          <p:cNvCxnSpPr>
            <a:cxnSpLocks/>
          </p:cNvCxnSpPr>
          <p:nvPr/>
        </p:nvCxnSpPr>
        <p:spPr>
          <a:xfrm>
            <a:off x="3980872" y="2980509"/>
            <a:ext cx="2554040" cy="873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20A04A45-713D-9EF0-D520-8E430F6664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558" r="3464"/>
          <a:stretch/>
        </p:blipFill>
        <p:spPr>
          <a:xfrm>
            <a:off x="3192814" y="1452880"/>
            <a:ext cx="4102066" cy="3685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D6F9242-890F-FD64-C48A-3A7CE4E6F109}"/>
                  </a:ext>
                </a:extLst>
              </p:cNvPr>
              <p:cNvSpPr txBox="1"/>
              <p:nvPr/>
            </p:nvSpPr>
            <p:spPr>
              <a:xfrm>
                <a:off x="3184870" y="272467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D6F9242-890F-FD64-C48A-3A7CE4E6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870" y="2724671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l="-8333" r="-4375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00F384F-8B0A-DD83-C34D-8C4685C79A15}"/>
                  </a:ext>
                </a:extLst>
              </p:cNvPr>
              <p:cNvSpPr txBox="1"/>
              <p:nvPr/>
            </p:nvSpPr>
            <p:spPr>
              <a:xfrm>
                <a:off x="3184870" y="425975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00F384F-8B0A-DD83-C34D-8C4685C79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870" y="4259750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 l="-8333" r="-4479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C06D777-7EAF-60EF-1B20-8B81B896B1D0}"/>
                  </a:ext>
                </a:extLst>
              </p:cNvPr>
              <p:cNvSpPr txBox="1"/>
              <p:nvPr/>
            </p:nvSpPr>
            <p:spPr>
              <a:xfrm>
                <a:off x="4468731" y="361304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C06D777-7EAF-60EF-1B20-8B81B896B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731" y="3613042"/>
                <a:ext cx="58042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5628CE1-19DA-72CD-06B7-59CA89C69C83}"/>
                  </a:ext>
                </a:extLst>
              </p:cNvPr>
              <p:cNvSpPr txBox="1"/>
              <p:nvPr/>
            </p:nvSpPr>
            <p:spPr>
              <a:xfrm>
                <a:off x="6244699" y="401846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5628CE1-19DA-72CD-06B7-59CA89C69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99" y="4018460"/>
                <a:ext cx="5804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83CC077-66E3-BEC4-3C09-E14B657AA27F}"/>
                  </a:ext>
                </a:extLst>
              </p:cNvPr>
              <p:cNvSpPr txBox="1"/>
              <p:nvPr/>
            </p:nvSpPr>
            <p:spPr>
              <a:xfrm>
                <a:off x="5066502" y="347523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83CC077-66E3-BEC4-3C09-E14B657AA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502" y="3475232"/>
                <a:ext cx="58042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041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E85F6628-DA4B-E0FA-0B37-31BE51DD48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3587" y="389880"/>
            <a:ext cx="7504826" cy="6078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504BD6-5149-0A79-B8CF-3838D4F36BCF}"/>
                  </a:ext>
                </a:extLst>
              </p:cNvPr>
              <p:cNvSpPr txBox="1"/>
              <p:nvPr/>
            </p:nvSpPr>
            <p:spPr>
              <a:xfrm>
                <a:off x="2343587" y="38988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504BD6-5149-0A79-B8CF-3838D4F36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587" y="389880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l="-8333" r="-4375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BB51EB2A-A777-CC13-859F-4A989FE63F91}"/>
              </a:ext>
            </a:extLst>
          </p:cNvPr>
          <p:cNvSpPr txBox="1"/>
          <p:nvPr/>
        </p:nvSpPr>
        <p:spPr>
          <a:xfrm>
            <a:off x="2633800" y="3794768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1era iteración</a:t>
            </a:r>
            <a:endParaRPr 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6107EB-8A4C-F908-2414-CCF321AA9DCD}"/>
              </a:ext>
            </a:extLst>
          </p:cNvPr>
          <p:cNvSpPr txBox="1"/>
          <p:nvPr/>
        </p:nvSpPr>
        <p:spPr>
          <a:xfrm>
            <a:off x="2633800" y="4491177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2da iteración</a:t>
            </a:r>
            <a:endParaRPr 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5F5710-890E-9E99-DC34-17007AD861DA}"/>
              </a:ext>
            </a:extLst>
          </p:cNvPr>
          <p:cNvSpPr txBox="1"/>
          <p:nvPr/>
        </p:nvSpPr>
        <p:spPr>
          <a:xfrm>
            <a:off x="2633800" y="5233886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3ra iteración</a:t>
            </a:r>
            <a:endParaRPr 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9B7EE1-4269-2D33-EF6C-ADC10431AD45}"/>
              </a:ext>
            </a:extLst>
          </p:cNvPr>
          <p:cNvSpPr txBox="1"/>
          <p:nvPr/>
        </p:nvSpPr>
        <p:spPr>
          <a:xfrm>
            <a:off x="2633799" y="5965020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4ta iteración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8B54A8-A38E-A3DF-768A-0D6221F8C887}"/>
                  </a:ext>
                </a:extLst>
              </p:cNvPr>
              <p:cNvSpPr txBox="1"/>
              <p:nvPr/>
            </p:nvSpPr>
            <p:spPr>
              <a:xfrm>
                <a:off x="4365619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8B54A8-A38E-A3DF-768A-0D6221F8C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619" y="3437197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802BFE2-5B3F-5886-B565-50B753CAE4C3}"/>
                  </a:ext>
                </a:extLst>
              </p:cNvPr>
              <p:cNvSpPr txBox="1"/>
              <p:nvPr/>
            </p:nvSpPr>
            <p:spPr>
              <a:xfrm>
                <a:off x="6677864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802BFE2-5B3F-5886-B565-50B753CAE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3437197"/>
                <a:ext cx="58042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D5A1FB9-6F4C-EA00-C62F-BE947B2EC480}"/>
                  </a:ext>
                </a:extLst>
              </p:cNvPr>
              <p:cNvSpPr txBox="1"/>
              <p:nvPr/>
            </p:nvSpPr>
            <p:spPr>
              <a:xfrm>
                <a:off x="9001684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D5A1FB9-6F4C-EA00-C62F-BE947B2EC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684" y="3437197"/>
                <a:ext cx="5804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2EC6B5-A4CB-427F-A8AD-EFE5EE46181D}"/>
                  </a:ext>
                </a:extLst>
              </p:cNvPr>
              <p:cNvSpPr txBox="1"/>
              <p:nvPr/>
            </p:nvSpPr>
            <p:spPr>
              <a:xfrm>
                <a:off x="6677864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2EC6B5-A4CB-427F-A8AD-EFE5EE461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4183314"/>
                <a:ext cx="580426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D4D2B08-C36C-B746-E390-83C96C4E51B4}"/>
                  </a:ext>
                </a:extLst>
              </p:cNvPr>
              <p:cNvSpPr txBox="1"/>
              <p:nvPr/>
            </p:nvSpPr>
            <p:spPr>
              <a:xfrm>
                <a:off x="9001684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D4D2B08-C36C-B746-E390-83C96C4E5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684" y="4183314"/>
                <a:ext cx="58042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603D83E-EB8B-A0A9-DDD4-34C4A8001FE8}"/>
                  </a:ext>
                </a:extLst>
              </p:cNvPr>
              <p:cNvSpPr txBox="1"/>
              <p:nvPr/>
            </p:nvSpPr>
            <p:spPr>
              <a:xfrm>
                <a:off x="7868711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603D83E-EB8B-A0A9-DDD4-34C4A8001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4183314"/>
                <a:ext cx="580426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CA7C214-1836-DEB9-C974-B0277F3EA0F8}"/>
                  </a:ext>
                </a:extLst>
              </p:cNvPr>
              <p:cNvSpPr txBox="1"/>
              <p:nvPr/>
            </p:nvSpPr>
            <p:spPr>
              <a:xfrm>
                <a:off x="7868711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CA7C214-1836-DEB9-C974-B0277F3EA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4927951"/>
                <a:ext cx="580426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3D93E3-4894-2C20-88BF-8B6DE14CCD25}"/>
                  </a:ext>
                </a:extLst>
              </p:cNvPr>
              <p:cNvSpPr txBox="1"/>
              <p:nvPr/>
            </p:nvSpPr>
            <p:spPr>
              <a:xfrm>
                <a:off x="6677864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3D93E3-4894-2C20-88BF-8B6DE14CC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4927951"/>
                <a:ext cx="580426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FB5BC9-A81F-3E9C-207F-FDED394AB6FE}"/>
                  </a:ext>
                </a:extLst>
              </p:cNvPr>
              <p:cNvSpPr txBox="1"/>
              <p:nvPr/>
            </p:nvSpPr>
            <p:spPr>
              <a:xfrm>
                <a:off x="7868711" y="5677419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FB5BC9-A81F-3E9C-207F-FDED394A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5677419"/>
                <a:ext cx="580426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4850D1-A26B-69A1-0FFE-01A7CD0CAB08}"/>
                  </a:ext>
                </a:extLst>
              </p:cNvPr>
              <p:cNvSpPr txBox="1"/>
              <p:nvPr/>
            </p:nvSpPr>
            <p:spPr>
              <a:xfrm>
                <a:off x="7258290" y="5677419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4850D1-A26B-69A1-0FFE-01A7CD0CA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90" y="5677419"/>
                <a:ext cx="580426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77E0CD3-C652-9DB6-797F-09CC01E5CEA3}"/>
                  </a:ext>
                </a:extLst>
              </p:cNvPr>
              <p:cNvSpPr txBox="1"/>
              <p:nvPr/>
            </p:nvSpPr>
            <p:spPr>
              <a:xfrm>
                <a:off x="7258290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77E0CD3-C652-9DB6-797F-09CC01E5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90" y="4927951"/>
                <a:ext cx="580426" cy="461665"/>
              </a:xfrm>
              <a:prstGeom prst="rect">
                <a:avLst/>
              </a:prstGeom>
              <a:blipFill>
                <a:blip r:embed="rId1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/>
              <p:nvPr/>
            </p:nvSpPr>
            <p:spPr>
              <a:xfrm>
                <a:off x="7422145" y="2055765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145" y="2055765"/>
                <a:ext cx="580426" cy="461665"/>
              </a:xfrm>
              <a:prstGeom prst="rect">
                <a:avLst/>
              </a:prstGeom>
              <a:blipFill>
                <a:blip r:embed="rId1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3C6BD86-BF77-990D-B0A8-718521C050A2}"/>
                  </a:ext>
                </a:extLst>
              </p:cNvPr>
              <p:cNvSpPr txBox="1"/>
              <p:nvPr/>
            </p:nvSpPr>
            <p:spPr>
              <a:xfrm>
                <a:off x="9006149" y="182493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3C6BD86-BF77-990D-B0A8-718521C05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149" y="1824932"/>
                <a:ext cx="58042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767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22448F2-07AB-7430-8501-C566BD61C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59" y="914666"/>
            <a:ext cx="4979361" cy="4318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/>
              <p:nvPr/>
            </p:nvSpPr>
            <p:spPr>
              <a:xfrm>
                <a:off x="4396766" y="399053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66" y="3990537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28B601-4C42-94D1-5A92-E366BF0470E5}"/>
                  </a:ext>
                </a:extLst>
              </p:cNvPr>
              <p:cNvSpPr txBox="1"/>
              <p:nvPr/>
            </p:nvSpPr>
            <p:spPr>
              <a:xfrm>
                <a:off x="3554006" y="3990536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28B601-4C42-94D1-5A92-E366BF047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006" y="3990536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 r="-30526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84953E-70EA-8294-FED8-B80A9EB76E1C}"/>
                  </a:ext>
                </a:extLst>
              </p:cNvPr>
              <p:cNvSpPr txBox="1"/>
              <p:nvPr/>
            </p:nvSpPr>
            <p:spPr>
              <a:xfrm>
                <a:off x="3656832" y="147910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84953E-70EA-8294-FED8-B80A9EB76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32" y="1479102"/>
                <a:ext cx="955199" cy="461665"/>
              </a:xfrm>
              <a:prstGeom prst="rect">
                <a:avLst/>
              </a:prstGeom>
              <a:blipFill>
                <a:blip r:embed="rId5"/>
                <a:stretch>
                  <a:fillRect l="-5732" r="-1019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72F26-449D-8CC5-3827-797AF7C1E0A3}"/>
                  </a:ext>
                </a:extLst>
              </p:cNvPr>
              <p:cNvSpPr txBox="1"/>
              <p:nvPr/>
            </p:nvSpPr>
            <p:spPr>
              <a:xfrm>
                <a:off x="5029998" y="311113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72F26-449D-8CC5-3827-797AF7C1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998" y="3111132"/>
                <a:ext cx="955199" cy="461665"/>
              </a:xfrm>
              <a:prstGeom prst="rect">
                <a:avLst/>
              </a:prstGeom>
              <a:blipFill>
                <a:blip r:embed="rId6"/>
                <a:stretch>
                  <a:fillRect l="-3822" r="-445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5142C5-0B5E-BD81-4C8C-0C639D2C6727}"/>
                  </a:ext>
                </a:extLst>
              </p:cNvPr>
              <p:cNvSpPr txBox="1"/>
              <p:nvPr/>
            </p:nvSpPr>
            <p:spPr>
              <a:xfrm>
                <a:off x="1000282" y="56372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5142C5-0B5E-BD81-4C8C-0C639D2C6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82" y="563722"/>
                <a:ext cx="955199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956686-B60F-1C5A-D811-BBB9FEAFC247}"/>
                  </a:ext>
                </a:extLst>
              </p:cNvPr>
              <p:cNvSpPr txBox="1"/>
              <p:nvPr/>
            </p:nvSpPr>
            <p:spPr>
              <a:xfrm>
                <a:off x="5187498" y="3923741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956686-B60F-1C5A-D811-BBB9FEAFC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498" y="3923741"/>
                <a:ext cx="9551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234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8B98F9-8483-4AC1-80EE-782A6B36C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827278"/>
              </p:ext>
            </p:extLst>
          </p:nvPr>
        </p:nvGraphicFramePr>
        <p:xfrm>
          <a:off x="776629" y="5179063"/>
          <a:ext cx="9144000" cy="1037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42749363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753285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479434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247239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6396951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496525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958544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854958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285605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72099860"/>
                    </a:ext>
                  </a:extLst>
                </a:gridCol>
              </a:tblGrid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 (m/s)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70365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 (m)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272442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 (m/d)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8750074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4440C8-4233-DD46-AEE1-304676381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608630"/>
              </p:ext>
            </p:extLst>
          </p:nvPr>
        </p:nvGraphicFramePr>
        <p:xfrm>
          <a:off x="972572" y="1574631"/>
          <a:ext cx="8229600" cy="6600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427493635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27532856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44794343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2472394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36396951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4965258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9585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58549582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72856057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09603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(m)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27.2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70365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 (°C)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27244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5E226E8-8130-2E1C-524D-D9574BEA9D8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9567" y="0"/>
            <a:ext cx="7236579" cy="59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90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B71AE-B29F-33A5-3DCA-8142463E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107" y="1314266"/>
            <a:ext cx="11133785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84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E67B7A-8432-3529-EFC4-CBFD3FFB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85" y="686839"/>
            <a:ext cx="7460183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22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1A30906-7FD0-6F3E-F4CB-83C0A1595921}"/>
              </a:ext>
            </a:extLst>
          </p:cNvPr>
          <p:cNvCxnSpPr>
            <a:cxnSpLocks/>
          </p:cNvCxnSpPr>
          <p:nvPr/>
        </p:nvCxnSpPr>
        <p:spPr>
          <a:xfrm flipV="1">
            <a:off x="3281680" y="1319645"/>
            <a:ext cx="0" cy="2576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943D97-F380-E484-C45E-A7739BD1B06B}"/>
              </a:ext>
            </a:extLst>
          </p:cNvPr>
          <p:cNvCxnSpPr>
            <a:cxnSpLocks/>
          </p:cNvCxnSpPr>
          <p:nvPr/>
        </p:nvCxnSpPr>
        <p:spPr>
          <a:xfrm>
            <a:off x="3281680" y="3896360"/>
            <a:ext cx="29528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ADA7B8-1619-4D57-070E-61D434C48134}"/>
              </a:ext>
            </a:extLst>
          </p:cNvPr>
          <p:cNvCxnSpPr>
            <a:cxnSpLocks/>
          </p:cNvCxnSpPr>
          <p:nvPr/>
        </p:nvCxnSpPr>
        <p:spPr>
          <a:xfrm flipV="1">
            <a:off x="4676833" y="2961640"/>
            <a:ext cx="0" cy="93472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E3FD33-1C4B-DFC6-C1FE-DE0BC821008F}"/>
              </a:ext>
            </a:extLst>
          </p:cNvPr>
          <p:cNvCxnSpPr>
            <a:cxnSpLocks/>
          </p:cNvCxnSpPr>
          <p:nvPr/>
        </p:nvCxnSpPr>
        <p:spPr>
          <a:xfrm>
            <a:off x="3281679" y="2961640"/>
            <a:ext cx="1395154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0F66C05-96A7-21F8-BDA4-12D266C4F018}"/>
              </a:ext>
            </a:extLst>
          </p:cNvPr>
          <p:cNvSpPr>
            <a:spLocks noChangeAspect="1"/>
          </p:cNvSpPr>
          <p:nvPr/>
        </p:nvSpPr>
        <p:spPr>
          <a:xfrm flipV="1">
            <a:off x="4636192" y="2926079"/>
            <a:ext cx="81280" cy="812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1CB30-97FF-1836-E146-20E27D617CC6}"/>
              </a:ext>
            </a:extLst>
          </p:cNvPr>
          <p:cNvSpPr txBox="1"/>
          <p:nvPr/>
        </p:nvSpPr>
        <p:spPr>
          <a:xfrm>
            <a:off x="4303172" y="3942078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Kli</a:t>
            </a:r>
            <a:r>
              <a:rPr lang="en-US" sz="1600" dirty="0">
                <a:solidFill>
                  <a:srgbClr val="FF0000"/>
                </a:solidFill>
              </a:rPr>
              <a:t>=3.9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119B2-DCA6-0241-8329-91B678B05064}"/>
              </a:ext>
            </a:extLst>
          </p:cNvPr>
          <p:cNvSpPr txBox="1"/>
          <p:nvPr/>
        </p:nvSpPr>
        <p:spPr>
          <a:xfrm>
            <a:off x="1540503" y="2792363"/>
            <a:ext cx="1720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Kl_predict</a:t>
            </a:r>
            <a:r>
              <a:rPr lang="en-US" sz="1600" dirty="0">
                <a:solidFill>
                  <a:srgbClr val="FF0000"/>
                </a:solidFill>
              </a:rPr>
              <a:t>(2, 0.15)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F07C-8210-B9C1-5BE7-9251A8D65146}"/>
              </a:ext>
            </a:extLst>
          </p:cNvPr>
          <p:cNvCxnSpPr>
            <a:cxnSpLocks/>
          </p:cNvCxnSpPr>
          <p:nvPr/>
        </p:nvCxnSpPr>
        <p:spPr>
          <a:xfrm flipV="1">
            <a:off x="3281679" y="1440540"/>
            <a:ext cx="2814321" cy="245582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49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E5967E8D-F662-5A1D-BBC6-D20D8C8A0E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3893" y="1109868"/>
            <a:ext cx="11424213" cy="38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5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FD7ED86-77E1-A261-A37D-CC7B2998F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4845" r="51237" b="5950"/>
          <a:stretch/>
        </p:blipFill>
        <p:spPr>
          <a:xfrm>
            <a:off x="1736283" y="1783080"/>
            <a:ext cx="2508195" cy="24089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70E8B3-BB27-12D2-83B7-A93C601088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56447" r="1235" b="5950"/>
          <a:stretch/>
        </p:blipFill>
        <p:spPr>
          <a:xfrm>
            <a:off x="4572000" y="1787106"/>
            <a:ext cx="2416755" cy="24089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883CB3-BE1E-1477-2D3C-607C2795E6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9586" b="5141"/>
          <a:stretch/>
        </p:blipFill>
        <p:spPr>
          <a:xfrm>
            <a:off x="7397557" y="1833140"/>
            <a:ext cx="2483626" cy="2362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08C5FC-BEA2-8131-8F01-09F784FB98C7}"/>
                  </a:ext>
                </a:extLst>
              </p:cNvPr>
              <p:cNvSpPr txBox="1"/>
              <p:nvPr/>
            </p:nvSpPr>
            <p:spPr>
              <a:xfrm>
                <a:off x="2048544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08C5FC-BEA2-8131-8F01-09F784FB9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544" y="4171734"/>
                <a:ext cx="39132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BAAFA5-F6A8-1578-590A-C1D85AAF73FC}"/>
                  </a:ext>
                </a:extLst>
              </p:cNvPr>
              <p:cNvSpPr txBox="1"/>
              <p:nvPr/>
            </p:nvSpPr>
            <p:spPr>
              <a:xfrm>
                <a:off x="3491264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BAAFA5-F6A8-1578-590A-C1D85AAF7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264" y="4171734"/>
                <a:ext cx="38587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565BB1-1196-6B37-8D80-89424C670143}"/>
                  </a:ext>
                </a:extLst>
              </p:cNvPr>
              <p:cNvSpPr txBox="1"/>
              <p:nvPr/>
            </p:nvSpPr>
            <p:spPr>
              <a:xfrm>
                <a:off x="4864238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565BB1-1196-6B37-8D80-89424C670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38" y="4171734"/>
                <a:ext cx="39132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98CAB4-6539-0A2E-3C7B-7BDA4C619BBD}"/>
                  </a:ext>
                </a:extLst>
              </p:cNvPr>
              <p:cNvSpPr txBox="1"/>
              <p:nvPr/>
            </p:nvSpPr>
            <p:spPr>
              <a:xfrm>
                <a:off x="6306958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98CAB4-6539-0A2E-3C7B-7BDA4C619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958" y="4171734"/>
                <a:ext cx="38587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A6F4967-A0C3-0B1F-5BA8-B57CA82FB35F}"/>
                  </a:ext>
                </a:extLst>
              </p:cNvPr>
              <p:cNvSpPr txBox="1"/>
              <p:nvPr/>
            </p:nvSpPr>
            <p:spPr>
              <a:xfrm>
                <a:off x="7772449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A6F4967-A0C3-0B1F-5BA8-B57CA82FB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49" y="4171734"/>
                <a:ext cx="39132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6CE224-6E45-0373-467C-AF4106B961AC}"/>
                  </a:ext>
                </a:extLst>
              </p:cNvPr>
              <p:cNvSpPr txBox="1"/>
              <p:nvPr/>
            </p:nvSpPr>
            <p:spPr>
              <a:xfrm>
                <a:off x="9215169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6CE224-6E45-0373-467C-AF4106B96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169" y="4171734"/>
                <a:ext cx="385875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4E821C-579B-552D-ECB8-50EAFF21DF88}"/>
                  </a:ext>
                </a:extLst>
              </p:cNvPr>
              <p:cNvSpPr txBox="1"/>
              <p:nvPr/>
            </p:nvSpPr>
            <p:spPr>
              <a:xfrm>
                <a:off x="1157177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4E821C-579B-552D-ECB8-50EAFF21D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177" y="1583025"/>
                <a:ext cx="692947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331EC5-08EB-584D-5F6B-BB33F7B25116}"/>
                  </a:ext>
                </a:extLst>
              </p:cNvPr>
              <p:cNvSpPr txBox="1"/>
              <p:nvPr/>
            </p:nvSpPr>
            <p:spPr>
              <a:xfrm>
                <a:off x="3991275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331EC5-08EB-584D-5F6B-BB33F7B2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75" y="1583025"/>
                <a:ext cx="692947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1E7ED5-40AC-0B93-5E97-2AFCD6EDB88F}"/>
                  </a:ext>
                </a:extLst>
              </p:cNvPr>
              <p:cNvSpPr txBox="1"/>
              <p:nvPr/>
            </p:nvSpPr>
            <p:spPr>
              <a:xfrm>
                <a:off x="6811210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1E7ED5-40AC-0B93-5E97-2AFCD6EDB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210" y="1583025"/>
                <a:ext cx="692947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25B47E-5E4F-B960-A8A9-D65333A3863E}"/>
                  </a:ext>
                </a:extLst>
              </p:cNvPr>
              <p:cNvSpPr txBox="1"/>
              <p:nvPr/>
            </p:nvSpPr>
            <p:spPr>
              <a:xfrm>
                <a:off x="9643391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25B47E-5E4F-B960-A8A9-D65333A38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391" y="4107343"/>
                <a:ext cx="36798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0AE0A2-3C17-6ED5-83A7-D2D6D7761063}"/>
                  </a:ext>
                </a:extLst>
              </p:cNvPr>
              <p:cNvSpPr txBox="1"/>
              <p:nvPr/>
            </p:nvSpPr>
            <p:spPr>
              <a:xfrm>
                <a:off x="6798891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0AE0A2-3C17-6ED5-83A7-D2D6D7761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891" y="4107343"/>
                <a:ext cx="3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E8D63C-395F-9EE9-1CAB-BBBD5156E86D}"/>
                  </a:ext>
                </a:extLst>
              </p:cNvPr>
              <p:cNvSpPr txBox="1"/>
              <p:nvPr/>
            </p:nvSpPr>
            <p:spPr>
              <a:xfrm>
                <a:off x="3964202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E8D63C-395F-9EE9-1CAB-BBBD5156E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202" y="4107343"/>
                <a:ext cx="36798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068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D16006D-D3CD-61E4-6B22-B3A689D3BC62}"/>
              </a:ext>
            </a:extLst>
          </p:cNvPr>
          <p:cNvSpPr/>
          <p:nvPr/>
        </p:nvSpPr>
        <p:spPr>
          <a:xfrm>
            <a:off x="2938272" y="3429001"/>
            <a:ext cx="501713" cy="145389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14D6E7-345E-652B-6A71-DF8DCAA8ED7D}"/>
              </a:ext>
            </a:extLst>
          </p:cNvPr>
          <p:cNvSpPr/>
          <p:nvPr/>
        </p:nvSpPr>
        <p:spPr>
          <a:xfrm>
            <a:off x="3439985" y="2480310"/>
            <a:ext cx="501713" cy="2402587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737FA4-DD06-9458-3C44-8F8714630CBE}"/>
              </a:ext>
            </a:extLst>
          </p:cNvPr>
          <p:cNvSpPr/>
          <p:nvPr/>
        </p:nvSpPr>
        <p:spPr>
          <a:xfrm>
            <a:off x="3931764" y="2151778"/>
            <a:ext cx="501713" cy="2731119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72B5152-EE35-DABD-DC16-CBBFE80373F4}"/>
              </a:ext>
            </a:extLst>
          </p:cNvPr>
          <p:cNvSpPr/>
          <p:nvPr/>
        </p:nvSpPr>
        <p:spPr>
          <a:xfrm>
            <a:off x="4423542" y="2480308"/>
            <a:ext cx="501713" cy="2402588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FA204D-C7EE-909E-EDDE-2DD06C4245A0}"/>
              </a:ext>
            </a:extLst>
          </p:cNvPr>
          <p:cNvSpPr/>
          <p:nvPr/>
        </p:nvSpPr>
        <p:spPr>
          <a:xfrm>
            <a:off x="4925254" y="3040380"/>
            <a:ext cx="501713" cy="1842515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CB4667E-B14A-7EB0-BF04-2CDA5D5B1F69}"/>
              </a:ext>
            </a:extLst>
          </p:cNvPr>
          <p:cNvSpPr/>
          <p:nvPr/>
        </p:nvSpPr>
        <p:spPr>
          <a:xfrm>
            <a:off x="5424489" y="3429000"/>
            <a:ext cx="501713" cy="145389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9AC017-D2D9-CF99-419D-AA5354F17AB4}"/>
              </a:ext>
            </a:extLst>
          </p:cNvPr>
          <p:cNvSpPr/>
          <p:nvPr/>
        </p:nvSpPr>
        <p:spPr>
          <a:xfrm>
            <a:off x="5931160" y="3672843"/>
            <a:ext cx="501713" cy="1210052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F76C83-5B00-B7A7-A334-6915A8640B61}"/>
              </a:ext>
            </a:extLst>
          </p:cNvPr>
          <p:cNvSpPr/>
          <p:nvPr/>
        </p:nvSpPr>
        <p:spPr>
          <a:xfrm>
            <a:off x="6432873" y="3654556"/>
            <a:ext cx="501713" cy="122833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429000"/>
            <a:ext cx="0" cy="1453896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52800"/>
            <a:ext cx="0" cy="1548384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1CE0451-9564-6614-991B-0D5F59F851A7}"/>
              </a:ext>
            </a:extLst>
          </p:cNvPr>
          <p:cNvCxnSpPr>
            <a:cxnSpLocks/>
          </p:cNvCxnSpPr>
          <p:nvPr/>
        </p:nvCxnSpPr>
        <p:spPr>
          <a:xfrm>
            <a:off x="2164080" y="2480308"/>
            <a:ext cx="1275905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</p:cNvCxnSpPr>
          <p:nvPr/>
        </p:nvCxnSpPr>
        <p:spPr>
          <a:xfrm flipV="1">
            <a:off x="3439984" y="2028395"/>
            <a:ext cx="0" cy="287278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3935490" y="2011680"/>
            <a:ext cx="0" cy="287121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257566" y="4829605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566" y="4829605"/>
                <a:ext cx="513089" cy="461665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3734412" y="4838810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412" y="4838810"/>
                <a:ext cx="806439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/>
              <p:nvPr/>
            </p:nvSpPr>
            <p:spPr>
              <a:xfrm>
                <a:off x="1219278" y="2249475"/>
                <a:ext cx="9485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78" y="2249475"/>
                <a:ext cx="948529" cy="461665"/>
              </a:xfrm>
              <a:prstGeom prst="rect">
                <a:avLst/>
              </a:prstGeom>
              <a:blipFill>
                <a:blip r:embed="rId4"/>
                <a:stretch>
                  <a:fillRect l="-1282" r="-192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439984" y="2058875"/>
            <a:ext cx="491780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3439984" y="1603307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984" y="1603307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321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Manual Input 5">
            <a:extLst>
              <a:ext uri="{FF2B5EF4-FFF2-40B4-BE49-F238E27FC236}">
                <a16:creationId xmlns:a16="http://schemas.microsoft.com/office/drawing/2014/main" id="{3DF48355-18F6-D9D6-7AD4-EE142CDDA40C}"/>
              </a:ext>
            </a:extLst>
          </p:cNvPr>
          <p:cNvSpPr/>
          <p:nvPr/>
        </p:nvSpPr>
        <p:spPr>
          <a:xfrm>
            <a:off x="5933356" y="3380184"/>
            <a:ext cx="1000844" cy="150270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1705 h 9705"/>
              <a:gd name="connsiteX1" fmla="*/ 10000 w 10000"/>
              <a:gd name="connsiteY1" fmla="*/ 0 h 9705"/>
              <a:gd name="connsiteX2" fmla="*/ 10000 w 10000"/>
              <a:gd name="connsiteY2" fmla="*/ 9705 h 9705"/>
              <a:gd name="connsiteX3" fmla="*/ 0 w 10000"/>
              <a:gd name="connsiteY3" fmla="*/ 9705 h 9705"/>
              <a:gd name="connsiteX4" fmla="*/ 0 w 10000"/>
              <a:gd name="connsiteY4" fmla="*/ 1705 h 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705">
                <a:moveTo>
                  <a:pt x="0" y="1705"/>
                </a:moveTo>
                <a:lnTo>
                  <a:pt x="10000" y="0"/>
                </a:lnTo>
                <a:lnTo>
                  <a:pt x="10000" y="9705"/>
                </a:lnTo>
                <a:lnTo>
                  <a:pt x="0" y="9705"/>
                </a:lnTo>
                <a:lnTo>
                  <a:pt x="0" y="1705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B04F7B7D-83F0-B64B-9AEC-652B77E5CD7F}"/>
              </a:ext>
            </a:extLst>
          </p:cNvPr>
          <p:cNvSpPr/>
          <p:nvPr/>
        </p:nvSpPr>
        <p:spPr>
          <a:xfrm>
            <a:off x="4927495" y="3028317"/>
            <a:ext cx="1005948" cy="185457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33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334 h 10000"/>
              <a:gd name="connsiteX0" fmla="*/ 0 w 10051"/>
              <a:gd name="connsiteY0" fmla="*/ 0 h 7666"/>
              <a:gd name="connsiteX1" fmla="*/ 10051 w 10051"/>
              <a:gd name="connsiteY1" fmla="*/ 2551 h 7666"/>
              <a:gd name="connsiteX2" fmla="*/ 10000 w 10051"/>
              <a:gd name="connsiteY2" fmla="*/ 7666 h 7666"/>
              <a:gd name="connsiteX3" fmla="*/ 0 w 10051"/>
              <a:gd name="connsiteY3" fmla="*/ 7666 h 7666"/>
              <a:gd name="connsiteX4" fmla="*/ 0 w 10051"/>
              <a:gd name="connsiteY4" fmla="*/ 0 h 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1" h="7666">
                <a:moveTo>
                  <a:pt x="0" y="0"/>
                </a:moveTo>
                <a:lnTo>
                  <a:pt x="10051" y="2551"/>
                </a:lnTo>
                <a:lnTo>
                  <a:pt x="10000" y="7666"/>
                </a:lnTo>
                <a:lnTo>
                  <a:pt x="0" y="7666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Manual Input 3">
            <a:extLst>
              <a:ext uri="{FF2B5EF4-FFF2-40B4-BE49-F238E27FC236}">
                <a16:creationId xmlns:a16="http://schemas.microsoft.com/office/drawing/2014/main" id="{DBC81CED-5FE6-5D06-8EA5-F9317A7184D0}"/>
              </a:ext>
            </a:extLst>
          </p:cNvPr>
          <p:cNvSpPr/>
          <p:nvPr/>
        </p:nvSpPr>
        <p:spPr>
          <a:xfrm>
            <a:off x="3921547" y="2168716"/>
            <a:ext cx="1005948" cy="271417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51"/>
              <a:gd name="connsiteY0" fmla="*/ 0 h 11574"/>
              <a:gd name="connsiteX1" fmla="*/ 10051 w 10051"/>
              <a:gd name="connsiteY1" fmla="*/ 1574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051"/>
              <a:gd name="connsiteY0" fmla="*/ 0 h 11574"/>
              <a:gd name="connsiteX1" fmla="*/ 8579 w 10051"/>
              <a:gd name="connsiteY1" fmla="*/ 4542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102"/>
              <a:gd name="connsiteY0" fmla="*/ 0 h 11574"/>
              <a:gd name="connsiteX1" fmla="*/ 10102 w 10102"/>
              <a:gd name="connsiteY1" fmla="*/ 3675 h 11574"/>
              <a:gd name="connsiteX2" fmla="*/ 10051 w 10102"/>
              <a:gd name="connsiteY2" fmla="*/ 11574 h 11574"/>
              <a:gd name="connsiteX3" fmla="*/ 51 w 10102"/>
              <a:gd name="connsiteY3" fmla="*/ 11574 h 11574"/>
              <a:gd name="connsiteX4" fmla="*/ 0 w 10102"/>
              <a:gd name="connsiteY4" fmla="*/ 0 h 11574"/>
              <a:gd name="connsiteX0" fmla="*/ 0 w 10051"/>
              <a:gd name="connsiteY0" fmla="*/ 0 h 11574"/>
              <a:gd name="connsiteX1" fmla="*/ 10051 w 10051"/>
              <a:gd name="connsiteY1" fmla="*/ 3632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051"/>
              <a:gd name="connsiteY0" fmla="*/ 0 h 11574"/>
              <a:gd name="connsiteX1" fmla="*/ 10051 w 10051"/>
              <a:gd name="connsiteY1" fmla="*/ 3567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1" h="11574">
                <a:moveTo>
                  <a:pt x="0" y="0"/>
                </a:moveTo>
                <a:lnTo>
                  <a:pt x="10051" y="3567"/>
                </a:lnTo>
                <a:lnTo>
                  <a:pt x="10051" y="11574"/>
                </a:lnTo>
                <a:lnTo>
                  <a:pt x="51" y="11574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7F7F5661-B094-2C35-0832-BF6432ABB7BD}"/>
              </a:ext>
            </a:extLst>
          </p:cNvPr>
          <p:cNvSpPr/>
          <p:nvPr/>
        </p:nvSpPr>
        <p:spPr>
          <a:xfrm>
            <a:off x="2938270" y="2158031"/>
            <a:ext cx="990507" cy="2724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7479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0 w 10000"/>
              <a:gd name="connsiteY4" fmla="*/ 7479 h 15479"/>
              <a:gd name="connsiteX0" fmla="*/ 51 w 10000"/>
              <a:gd name="connsiteY0" fmla="*/ 7137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51 w 10000"/>
              <a:gd name="connsiteY4" fmla="*/ 7137 h 15479"/>
              <a:gd name="connsiteX0" fmla="*/ 51 w 10000"/>
              <a:gd name="connsiteY0" fmla="*/ 6937 h 15279"/>
              <a:gd name="connsiteX1" fmla="*/ 9695 w 10000"/>
              <a:gd name="connsiteY1" fmla="*/ 0 h 15279"/>
              <a:gd name="connsiteX2" fmla="*/ 10000 w 10000"/>
              <a:gd name="connsiteY2" fmla="*/ 15279 h 15279"/>
              <a:gd name="connsiteX3" fmla="*/ 0 w 10000"/>
              <a:gd name="connsiteY3" fmla="*/ 15279 h 15279"/>
              <a:gd name="connsiteX4" fmla="*/ 51 w 10000"/>
              <a:gd name="connsiteY4" fmla="*/ 6937 h 15279"/>
              <a:gd name="connsiteX0" fmla="*/ 51 w 10000"/>
              <a:gd name="connsiteY0" fmla="*/ 6966 h 15308"/>
              <a:gd name="connsiteX1" fmla="*/ 9798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00"/>
              <a:gd name="connsiteY0" fmla="*/ 6966 h 15308"/>
              <a:gd name="connsiteX1" fmla="*/ 9901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5308">
                <a:moveTo>
                  <a:pt x="51" y="6966"/>
                </a:moveTo>
                <a:lnTo>
                  <a:pt x="9901" y="0"/>
                </a:lnTo>
                <a:cubicBezTo>
                  <a:pt x="10003" y="5160"/>
                  <a:pt x="9898" y="10148"/>
                  <a:pt x="10000" y="15308"/>
                </a:cubicBezTo>
                <a:lnTo>
                  <a:pt x="0" y="15308"/>
                </a:lnTo>
                <a:cubicBezTo>
                  <a:pt x="17" y="12527"/>
                  <a:pt x="34" y="9747"/>
                  <a:pt x="51" y="6966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429000"/>
            <a:ext cx="0" cy="1453896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52800"/>
            <a:ext cx="0" cy="1548384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</p:cNvCxnSpPr>
          <p:nvPr/>
        </p:nvCxnSpPr>
        <p:spPr>
          <a:xfrm flipV="1">
            <a:off x="3927664" y="2028395"/>
            <a:ext cx="0" cy="287278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4931170" y="2011680"/>
            <a:ext cx="0" cy="287121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775726" y="4829605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6" y="4829605"/>
                <a:ext cx="513089" cy="461665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4567532" y="4838810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532" y="4838810"/>
                <a:ext cx="806439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937824" y="2058875"/>
            <a:ext cx="989671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4170600" y="1597210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600" y="1597210"/>
                <a:ext cx="524118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72DAE3-092E-BD4A-2439-890DBBFD0FEF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938270" y="2158031"/>
            <a:ext cx="980701" cy="1222153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1784F3-8079-2CC2-AE5D-75758306F4F8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3918971" y="2158031"/>
            <a:ext cx="1008524" cy="857725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3FBB6A-9EDE-8DBC-5580-4BBDF9F3562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933612" y="3017347"/>
            <a:ext cx="999744" cy="626837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47266C-8A22-B07F-E675-B7687ED9DAB5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933356" y="3379012"/>
            <a:ext cx="998805" cy="265172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78CB01-A9D8-D62A-032A-7C1D340271C7}"/>
                  </a:ext>
                </a:extLst>
              </p:cNvPr>
              <p:cNvSpPr txBox="1"/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78CB01-A9D8-D62A-032A-7C1D34027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blipFill>
                <a:blip r:embed="rId6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3C8CB8D-8162-F8EE-2677-476140F028FF}"/>
              </a:ext>
            </a:extLst>
          </p:cNvPr>
          <p:cNvCxnSpPr>
            <a:cxnSpLocks/>
          </p:cNvCxnSpPr>
          <p:nvPr/>
        </p:nvCxnSpPr>
        <p:spPr>
          <a:xfrm flipV="1">
            <a:off x="5933356" y="3644184"/>
            <a:ext cx="0" cy="125700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746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7F7F5661-B094-2C35-0832-BF6432ABB7BD}"/>
              </a:ext>
            </a:extLst>
          </p:cNvPr>
          <p:cNvSpPr/>
          <p:nvPr/>
        </p:nvSpPr>
        <p:spPr>
          <a:xfrm>
            <a:off x="2938270" y="2141299"/>
            <a:ext cx="1993796" cy="274159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7479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0 w 10000"/>
              <a:gd name="connsiteY4" fmla="*/ 7479 h 15479"/>
              <a:gd name="connsiteX0" fmla="*/ 51 w 10000"/>
              <a:gd name="connsiteY0" fmla="*/ 7137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51 w 10000"/>
              <a:gd name="connsiteY4" fmla="*/ 7137 h 15479"/>
              <a:gd name="connsiteX0" fmla="*/ 51 w 10000"/>
              <a:gd name="connsiteY0" fmla="*/ 6937 h 15279"/>
              <a:gd name="connsiteX1" fmla="*/ 9695 w 10000"/>
              <a:gd name="connsiteY1" fmla="*/ 0 h 15279"/>
              <a:gd name="connsiteX2" fmla="*/ 10000 w 10000"/>
              <a:gd name="connsiteY2" fmla="*/ 15279 h 15279"/>
              <a:gd name="connsiteX3" fmla="*/ 0 w 10000"/>
              <a:gd name="connsiteY3" fmla="*/ 15279 h 15279"/>
              <a:gd name="connsiteX4" fmla="*/ 51 w 10000"/>
              <a:gd name="connsiteY4" fmla="*/ 6937 h 15279"/>
              <a:gd name="connsiteX0" fmla="*/ 51 w 10000"/>
              <a:gd name="connsiteY0" fmla="*/ 6966 h 15308"/>
              <a:gd name="connsiteX1" fmla="*/ 9798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00"/>
              <a:gd name="connsiteY0" fmla="*/ 6966 h 15308"/>
              <a:gd name="connsiteX1" fmla="*/ 9901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20"/>
              <a:gd name="connsiteY0" fmla="*/ 2214 h 10556"/>
              <a:gd name="connsiteX1" fmla="*/ 9990 w 10020"/>
              <a:gd name="connsiteY1" fmla="*/ 0 h 10556"/>
              <a:gd name="connsiteX2" fmla="*/ 10000 w 10020"/>
              <a:gd name="connsiteY2" fmla="*/ 10556 h 10556"/>
              <a:gd name="connsiteX3" fmla="*/ 0 w 10020"/>
              <a:gd name="connsiteY3" fmla="*/ 10556 h 10556"/>
              <a:gd name="connsiteX4" fmla="*/ 51 w 10020"/>
              <a:gd name="connsiteY4" fmla="*/ 2214 h 10556"/>
              <a:gd name="connsiteX0" fmla="*/ 51 w 10001"/>
              <a:gd name="connsiteY0" fmla="*/ 2214 h 10556"/>
              <a:gd name="connsiteX1" fmla="*/ 9990 w 10001"/>
              <a:gd name="connsiteY1" fmla="*/ 0 h 10556"/>
              <a:gd name="connsiteX2" fmla="*/ 10000 w 10001"/>
              <a:gd name="connsiteY2" fmla="*/ 10556 h 10556"/>
              <a:gd name="connsiteX3" fmla="*/ 0 w 10001"/>
              <a:gd name="connsiteY3" fmla="*/ 10556 h 10556"/>
              <a:gd name="connsiteX4" fmla="*/ 51 w 10001"/>
              <a:gd name="connsiteY4" fmla="*/ 2214 h 10556"/>
              <a:gd name="connsiteX0" fmla="*/ 51 w 10023"/>
              <a:gd name="connsiteY0" fmla="*/ 2214 h 10556"/>
              <a:gd name="connsiteX1" fmla="*/ 9990 w 10023"/>
              <a:gd name="connsiteY1" fmla="*/ 0 h 10556"/>
              <a:gd name="connsiteX2" fmla="*/ 10000 w 10023"/>
              <a:gd name="connsiteY2" fmla="*/ 10556 h 10556"/>
              <a:gd name="connsiteX3" fmla="*/ 0 w 10023"/>
              <a:gd name="connsiteY3" fmla="*/ 10556 h 10556"/>
              <a:gd name="connsiteX4" fmla="*/ 51 w 10023"/>
              <a:gd name="connsiteY4" fmla="*/ 2214 h 10556"/>
              <a:gd name="connsiteX0" fmla="*/ 51 w 10023"/>
              <a:gd name="connsiteY0" fmla="*/ 2214 h 10556"/>
              <a:gd name="connsiteX1" fmla="*/ 7396 w 10023"/>
              <a:gd name="connsiteY1" fmla="*/ 562 h 10556"/>
              <a:gd name="connsiteX2" fmla="*/ 9990 w 10023"/>
              <a:gd name="connsiteY2" fmla="*/ 0 h 10556"/>
              <a:gd name="connsiteX3" fmla="*/ 10000 w 10023"/>
              <a:gd name="connsiteY3" fmla="*/ 10556 h 10556"/>
              <a:gd name="connsiteX4" fmla="*/ 0 w 10023"/>
              <a:gd name="connsiteY4" fmla="*/ 10556 h 10556"/>
              <a:gd name="connsiteX5" fmla="*/ 51 w 10023"/>
              <a:gd name="connsiteY5" fmla="*/ 2214 h 10556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23" h="15402">
                <a:moveTo>
                  <a:pt x="51" y="7060"/>
                </a:moveTo>
                <a:cubicBezTo>
                  <a:pt x="1350" y="4379"/>
                  <a:pt x="2803" y="556"/>
                  <a:pt x="5021" y="0"/>
                </a:cubicBezTo>
                <a:cubicBezTo>
                  <a:pt x="6881" y="630"/>
                  <a:pt x="8385" y="2960"/>
                  <a:pt x="9990" y="4846"/>
                </a:cubicBezTo>
                <a:cubicBezTo>
                  <a:pt x="10041" y="10092"/>
                  <a:pt x="10026" y="10242"/>
                  <a:pt x="10000" y="15402"/>
                </a:cubicBezTo>
                <a:lnTo>
                  <a:pt x="0" y="15402"/>
                </a:lnTo>
                <a:cubicBezTo>
                  <a:pt x="17" y="12621"/>
                  <a:pt x="34" y="9841"/>
                  <a:pt x="51" y="7060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B04F7B7D-83F0-B64B-9AEC-652B77E5CD7F}"/>
              </a:ext>
            </a:extLst>
          </p:cNvPr>
          <p:cNvSpPr/>
          <p:nvPr/>
        </p:nvSpPr>
        <p:spPr>
          <a:xfrm>
            <a:off x="4927495" y="3028317"/>
            <a:ext cx="2004339" cy="185457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33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334 h 10000"/>
              <a:gd name="connsiteX0" fmla="*/ 0 w 10051"/>
              <a:gd name="connsiteY0" fmla="*/ 0 h 7666"/>
              <a:gd name="connsiteX1" fmla="*/ 10051 w 10051"/>
              <a:gd name="connsiteY1" fmla="*/ 2551 h 7666"/>
              <a:gd name="connsiteX2" fmla="*/ 10000 w 10051"/>
              <a:gd name="connsiteY2" fmla="*/ 7666 h 7666"/>
              <a:gd name="connsiteX3" fmla="*/ 0 w 10051"/>
              <a:gd name="connsiteY3" fmla="*/ 7666 h 7666"/>
              <a:gd name="connsiteX4" fmla="*/ 0 w 10051"/>
              <a:gd name="connsiteY4" fmla="*/ 0 h 7666"/>
              <a:gd name="connsiteX0" fmla="*/ 0 w 10011"/>
              <a:gd name="connsiteY0" fmla="*/ 0 h 10000"/>
              <a:gd name="connsiteX1" fmla="*/ 10000 w 10011"/>
              <a:gd name="connsiteY1" fmla="*/ 3328 h 10000"/>
              <a:gd name="connsiteX2" fmla="*/ 10011 w 10011"/>
              <a:gd name="connsiteY2" fmla="*/ 3196 h 10000"/>
              <a:gd name="connsiteX3" fmla="*/ 9949 w 10011"/>
              <a:gd name="connsiteY3" fmla="*/ 10000 h 10000"/>
              <a:gd name="connsiteX4" fmla="*/ 0 w 10011"/>
              <a:gd name="connsiteY4" fmla="*/ 10000 h 10000"/>
              <a:gd name="connsiteX5" fmla="*/ 0 w 10011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3328 h 10000"/>
              <a:gd name="connsiteX2" fmla="*/ 9980 w 10000"/>
              <a:gd name="connsiteY2" fmla="*/ 3656 h 10000"/>
              <a:gd name="connsiteX3" fmla="*/ 9949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48"/>
              <a:gd name="connsiteY0" fmla="*/ 0 h 10000"/>
              <a:gd name="connsiteX1" fmla="*/ 10048 w 10048"/>
              <a:gd name="connsiteY1" fmla="*/ 1952 h 10000"/>
              <a:gd name="connsiteX2" fmla="*/ 9980 w 10048"/>
              <a:gd name="connsiteY2" fmla="*/ 3656 h 10000"/>
              <a:gd name="connsiteX3" fmla="*/ 9949 w 10048"/>
              <a:gd name="connsiteY3" fmla="*/ 10000 h 10000"/>
              <a:gd name="connsiteX4" fmla="*/ 0 w 10048"/>
              <a:gd name="connsiteY4" fmla="*/ 10000 h 10000"/>
              <a:gd name="connsiteX5" fmla="*/ 0 w 10048"/>
              <a:gd name="connsiteY5" fmla="*/ 0 h 10000"/>
              <a:gd name="connsiteX0" fmla="*/ 0 w 11249"/>
              <a:gd name="connsiteY0" fmla="*/ 0 h 10000"/>
              <a:gd name="connsiteX1" fmla="*/ 10048 w 11249"/>
              <a:gd name="connsiteY1" fmla="*/ 1952 h 10000"/>
              <a:gd name="connsiteX2" fmla="*/ 9949 w 11249"/>
              <a:gd name="connsiteY2" fmla="*/ 10000 h 10000"/>
              <a:gd name="connsiteX3" fmla="*/ 0 w 11249"/>
              <a:gd name="connsiteY3" fmla="*/ 10000 h 10000"/>
              <a:gd name="connsiteX4" fmla="*/ 0 w 11249"/>
              <a:gd name="connsiteY4" fmla="*/ 0 h 10000"/>
              <a:gd name="connsiteX0" fmla="*/ 0 w 10731"/>
              <a:gd name="connsiteY0" fmla="*/ 0 h 10000"/>
              <a:gd name="connsiteX1" fmla="*/ 10048 w 10731"/>
              <a:gd name="connsiteY1" fmla="*/ 1952 h 10000"/>
              <a:gd name="connsiteX2" fmla="*/ 9949 w 10731"/>
              <a:gd name="connsiteY2" fmla="*/ 10000 h 10000"/>
              <a:gd name="connsiteX3" fmla="*/ 0 w 10731"/>
              <a:gd name="connsiteY3" fmla="*/ 10000 h 10000"/>
              <a:gd name="connsiteX4" fmla="*/ 0 w 10731"/>
              <a:gd name="connsiteY4" fmla="*/ 0 h 10000"/>
              <a:gd name="connsiteX0" fmla="*/ 0 w 10801"/>
              <a:gd name="connsiteY0" fmla="*/ 0 h 10000"/>
              <a:gd name="connsiteX1" fmla="*/ 10048 w 10801"/>
              <a:gd name="connsiteY1" fmla="*/ 1952 h 10000"/>
              <a:gd name="connsiteX2" fmla="*/ 10045 w 10801"/>
              <a:gd name="connsiteY2" fmla="*/ 9979 h 10000"/>
              <a:gd name="connsiteX3" fmla="*/ 0 w 10801"/>
              <a:gd name="connsiteY3" fmla="*/ 10000 h 10000"/>
              <a:gd name="connsiteX4" fmla="*/ 0 w 10801"/>
              <a:gd name="connsiteY4" fmla="*/ 0 h 10000"/>
              <a:gd name="connsiteX0" fmla="*/ 0 w 10076"/>
              <a:gd name="connsiteY0" fmla="*/ 0 h 10000"/>
              <a:gd name="connsiteX1" fmla="*/ 10048 w 10076"/>
              <a:gd name="connsiteY1" fmla="*/ 1952 h 10000"/>
              <a:gd name="connsiteX2" fmla="*/ 10045 w 10076"/>
              <a:gd name="connsiteY2" fmla="*/ 9979 h 10000"/>
              <a:gd name="connsiteX3" fmla="*/ 0 w 10076"/>
              <a:gd name="connsiteY3" fmla="*/ 10000 h 10000"/>
              <a:gd name="connsiteX4" fmla="*/ 0 w 10076"/>
              <a:gd name="connsiteY4" fmla="*/ 0 h 10000"/>
              <a:gd name="connsiteX0" fmla="*/ 0 w 10076"/>
              <a:gd name="connsiteY0" fmla="*/ 0 h 10000"/>
              <a:gd name="connsiteX1" fmla="*/ 8728 w 10076"/>
              <a:gd name="connsiteY1" fmla="*/ 1688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6" h="10000">
                <a:moveTo>
                  <a:pt x="0" y="0"/>
                </a:moveTo>
                <a:cubicBezTo>
                  <a:pt x="1671" y="1419"/>
                  <a:pt x="2429" y="2597"/>
                  <a:pt x="5204" y="3393"/>
                </a:cubicBezTo>
                <a:cubicBezTo>
                  <a:pt x="8102" y="3078"/>
                  <a:pt x="8395" y="2761"/>
                  <a:pt x="10048" y="1952"/>
                </a:cubicBezTo>
                <a:cubicBezTo>
                  <a:pt x="10097" y="4460"/>
                  <a:pt x="10073" y="7138"/>
                  <a:pt x="10045" y="9979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4931170" y="1792224"/>
            <a:ext cx="0" cy="1220853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775726" y="4829605"/>
                <a:ext cx="549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6" y="4829605"/>
                <a:ext cx="549574" cy="461665"/>
              </a:xfrm>
              <a:prstGeom prst="rect">
                <a:avLst/>
              </a:prstGeom>
              <a:blipFill>
                <a:blip r:embed="rId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4696070" y="4829604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070" y="4829604"/>
                <a:ext cx="556691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/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blipFill>
                <a:blip r:embed="rId4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962400" y="1869899"/>
            <a:ext cx="965095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4170600" y="1408234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600" y="1408234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5DD9FD3-5BC1-DBE6-40B4-7368596716B5}"/>
              </a:ext>
            </a:extLst>
          </p:cNvPr>
          <p:cNvSpPr/>
          <p:nvPr/>
        </p:nvSpPr>
        <p:spPr>
          <a:xfrm>
            <a:off x="2627376" y="2150223"/>
            <a:ext cx="2828544" cy="1940193"/>
          </a:xfrm>
          <a:custGeom>
            <a:avLst/>
            <a:gdLst>
              <a:gd name="connsiteX0" fmla="*/ 0 w 2511552"/>
              <a:gd name="connsiteY0" fmla="*/ 1222985 h 1576553"/>
              <a:gd name="connsiteX1" fmla="*/ 950976 w 2511552"/>
              <a:gd name="connsiteY1" fmla="*/ 3785 h 1576553"/>
              <a:gd name="connsiteX2" fmla="*/ 2511552 w 2511552"/>
              <a:gd name="connsiteY2" fmla="*/ 1576553 h 1576553"/>
              <a:gd name="connsiteX3" fmla="*/ 2511552 w 2511552"/>
              <a:gd name="connsiteY3" fmla="*/ 1576553 h 157655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8544" h="1940193">
                <a:moveTo>
                  <a:pt x="0" y="1940193"/>
                </a:moveTo>
                <a:cubicBezTo>
                  <a:pt x="302768" y="1276745"/>
                  <a:pt x="796544" y="62625"/>
                  <a:pt x="1267968" y="1665"/>
                </a:cubicBezTo>
                <a:cubicBezTo>
                  <a:pt x="1739392" y="-59295"/>
                  <a:pt x="2828544" y="1574433"/>
                  <a:pt x="2828544" y="1574433"/>
                </a:cubicBezTo>
                <a:lnTo>
                  <a:pt x="2828544" y="1574433"/>
                </a:lnTo>
              </a:path>
            </a:pathLst>
          </a:cu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24B37E4-C236-B331-60D4-0FA26BA41A14}"/>
              </a:ext>
            </a:extLst>
          </p:cNvPr>
          <p:cNvSpPr/>
          <p:nvPr/>
        </p:nvSpPr>
        <p:spPr>
          <a:xfrm flipV="1">
            <a:off x="4631647" y="2705669"/>
            <a:ext cx="2838704" cy="952536"/>
          </a:xfrm>
          <a:custGeom>
            <a:avLst/>
            <a:gdLst>
              <a:gd name="connsiteX0" fmla="*/ 0 w 2511552"/>
              <a:gd name="connsiteY0" fmla="*/ 1222985 h 1576553"/>
              <a:gd name="connsiteX1" fmla="*/ 950976 w 2511552"/>
              <a:gd name="connsiteY1" fmla="*/ 3785 h 1576553"/>
              <a:gd name="connsiteX2" fmla="*/ 2511552 w 2511552"/>
              <a:gd name="connsiteY2" fmla="*/ 1576553 h 1576553"/>
              <a:gd name="connsiteX3" fmla="*/ 2511552 w 2511552"/>
              <a:gd name="connsiteY3" fmla="*/ 1576553 h 157655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03144 w 2828544"/>
              <a:gd name="connsiteY3" fmla="*/ 1847475 h 1940193"/>
              <a:gd name="connsiteX0" fmla="*/ 0 w 2803144"/>
              <a:gd name="connsiteY0" fmla="*/ 1938648 h 1938648"/>
              <a:gd name="connsiteX1" fmla="*/ 1267968 w 2803144"/>
              <a:gd name="connsiteY1" fmla="*/ 120 h 1938648"/>
              <a:gd name="connsiteX2" fmla="*/ 2803144 w 2803144"/>
              <a:gd name="connsiteY2" fmla="*/ 1845930 h 1938648"/>
              <a:gd name="connsiteX0" fmla="*/ 0 w 2813304"/>
              <a:gd name="connsiteY0" fmla="*/ 1938978 h 1938978"/>
              <a:gd name="connsiteX1" fmla="*/ 1267968 w 2813304"/>
              <a:gd name="connsiteY1" fmla="*/ 450 h 1938978"/>
              <a:gd name="connsiteX2" fmla="*/ 2813304 w 2813304"/>
              <a:gd name="connsiteY2" fmla="*/ 1763160 h 1938978"/>
              <a:gd name="connsiteX0" fmla="*/ 0 w 2813304"/>
              <a:gd name="connsiteY0" fmla="*/ 1939069 h 1939069"/>
              <a:gd name="connsiteX1" fmla="*/ 1267968 w 2813304"/>
              <a:gd name="connsiteY1" fmla="*/ 541 h 1939069"/>
              <a:gd name="connsiteX2" fmla="*/ 2813304 w 2813304"/>
              <a:gd name="connsiteY2" fmla="*/ 1763251 h 1939069"/>
              <a:gd name="connsiteX0" fmla="*/ 0 w 2813304"/>
              <a:gd name="connsiteY0" fmla="*/ 1939169 h 1939169"/>
              <a:gd name="connsiteX1" fmla="*/ 1267968 w 2813304"/>
              <a:gd name="connsiteY1" fmla="*/ 641 h 1939169"/>
              <a:gd name="connsiteX2" fmla="*/ 2813304 w 2813304"/>
              <a:gd name="connsiteY2" fmla="*/ 1763351 h 1939169"/>
              <a:gd name="connsiteX0" fmla="*/ 0 w 2813304"/>
              <a:gd name="connsiteY0" fmla="*/ 1939169 h 1939169"/>
              <a:gd name="connsiteX1" fmla="*/ 1267968 w 2813304"/>
              <a:gd name="connsiteY1" fmla="*/ 641 h 1939169"/>
              <a:gd name="connsiteX2" fmla="*/ 2813304 w 2813304"/>
              <a:gd name="connsiteY2" fmla="*/ 1763351 h 1939169"/>
              <a:gd name="connsiteX0" fmla="*/ 0 w 2726944"/>
              <a:gd name="connsiteY0" fmla="*/ 1949176 h 1949176"/>
              <a:gd name="connsiteX1" fmla="*/ 1267968 w 2726944"/>
              <a:gd name="connsiteY1" fmla="*/ 10648 h 1949176"/>
              <a:gd name="connsiteX2" fmla="*/ 2726944 w 2726944"/>
              <a:gd name="connsiteY2" fmla="*/ 1345988 h 1949176"/>
              <a:gd name="connsiteX0" fmla="*/ 0 w 2711704"/>
              <a:gd name="connsiteY0" fmla="*/ 1946727 h 1946727"/>
              <a:gd name="connsiteX1" fmla="*/ 1267968 w 2711704"/>
              <a:gd name="connsiteY1" fmla="*/ 8199 h 1946727"/>
              <a:gd name="connsiteX2" fmla="*/ 2711704 w 2711704"/>
              <a:gd name="connsiteY2" fmla="*/ 1402896 h 1946727"/>
              <a:gd name="connsiteX0" fmla="*/ 0 w 2762504"/>
              <a:gd name="connsiteY0" fmla="*/ 2142334 h 2142334"/>
              <a:gd name="connsiteX1" fmla="*/ 1318768 w 2762504"/>
              <a:gd name="connsiteY1" fmla="*/ 13864 h 2142334"/>
              <a:gd name="connsiteX2" fmla="*/ 2762504 w 2762504"/>
              <a:gd name="connsiteY2" fmla="*/ 1408561 h 2142334"/>
              <a:gd name="connsiteX0" fmla="*/ 0 w 2808224"/>
              <a:gd name="connsiteY0" fmla="*/ 2144173 h 2144173"/>
              <a:gd name="connsiteX1" fmla="*/ 1318768 w 2808224"/>
              <a:gd name="connsiteY1" fmla="*/ 15703 h 2144173"/>
              <a:gd name="connsiteX2" fmla="*/ 2808224 w 2808224"/>
              <a:gd name="connsiteY2" fmla="*/ 1374786 h 2144173"/>
              <a:gd name="connsiteX0" fmla="*/ 0 w 2808224"/>
              <a:gd name="connsiteY0" fmla="*/ 2143530 h 2143530"/>
              <a:gd name="connsiteX1" fmla="*/ 1318768 w 2808224"/>
              <a:gd name="connsiteY1" fmla="*/ 15060 h 2143530"/>
              <a:gd name="connsiteX2" fmla="*/ 2808224 w 2808224"/>
              <a:gd name="connsiteY2" fmla="*/ 1374143 h 2143530"/>
              <a:gd name="connsiteX0" fmla="*/ 0 w 2808224"/>
              <a:gd name="connsiteY0" fmla="*/ 2143128 h 2143128"/>
              <a:gd name="connsiteX1" fmla="*/ 1318768 w 2808224"/>
              <a:gd name="connsiteY1" fmla="*/ 14658 h 2143128"/>
              <a:gd name="connsiteX2" fmla="*/ 2808224 w 2808224"/>
              <a:gd name="connsiteY2" fmla="*/ 1373741 h 2143128"/>
              <a:gd name="connsiteX0" fmla="*/ 0 w 2808224"/>
              <a:gd name="connsiteY0" fmla="*/ 2143128 h 2143128"/>
              <a:gd name="connsiteX1" fmla="*/ 1318768 w 2808224"/>
              <a:gd name="connsiteY1" fmla="*/ 14658 h 2143128"/>
              <a:gd name="connsiteX2" fmla="*/ 2808224 w 2808224"/>
              <a:gd name="connsiteY2" fmla="*/ 1373741 h 2143128"/>
              <a:gd name="connsiteX0" fmla="*/ 0 w 2808224"/>
              <a:gd name="connsiteY0" fmla="*/ 2142205 h 2142205"/>
              <a:gd name="connsiteX1" fmla="*/ 1318768 w 2808224"/>
              <a:gd name="connsiteY1" fmla="*/ 13735 h 2142205"/>
              <a:gd name="connsiteX2" fmla="*/ 2808224 w 2808224"/>
              <a:gd name="connsiteY2" fmla="*/ 1372818 h 2142205"/>
              <a:gd name="connsiteX0" fmla="*/ 0 w 2823464"/>
              <a:gd name="connsiteY0" fmla="*/ 2142205 h 2142205"/>
              <a:gd name="connsiteX1" fmla="*/ 1318768 w 2823464"/>
              <a:gd name="connsiteY1" fmla="*/ 13735 h 2142205"/>
              <a:gd name="connsiteX2" fmla="*/ 2823464 w 2823464"/>
              <a:gd name="connsiteY2" fmla="*/ 1372818 h 2142205"/>
              <a:gd name="connsiteX0" fmla="*/ 0 w 2823464"/>
              <a:gd name="connsiteY0" fmla="*/ 2141238 h 2141238"/>
              <a:gd name="connsiteX1" fmla="*/ 1318768 w 2823464"/>
              <a:gd name="connsiteY1" fmla="*/ 12768 h 2141238"/>
              <a:gd name="connsiteX2" fmla="*/ 2823464 w 2823464"/>
              <a:gd name="connsiteY2" fmla="*/ 1371851 h 2141238"/>
              <a:gd name="connsiteX0" fmla="*/ 0 w 2853944"/>
              <a:gd name="connsiteY0" fmla="*/ 2141238 h 2141238"/>
              <a:gd name="connsiteX1" fmla="*/ 1318768 w 2853944"/>
              <a:gd name="connsiteY1" fmla="*/ 12768 h 2141238"/>
              <a:gd name="connsiteX2" fmla="*/ 2853944 w 2853944"/>
              <a:gd name="connsiteY2" fmla="*/ 1371851 h 2141238"/>
              <a:gd name="connsiteX0" fmla="*/ 0 w 2853944"/>
              <a:gd name="connsiteY0" fmla="*/ 2141238 h 2141238"/>
              <a:gd name="connsiteX1" fmla="*/ 1318768 w 2853944"/>
              <a:gd name="connsiteY1" fmla="*/ 12768 h 2141238"/>
              <a:gd name="connsiteX2" fmla="*/ 2853944 w 2853944"/>
              <a:gd name="connsiteY2" fmla="*/ 1371851 h 2141238"/>
              <a:gd name="connsiteX0" fmla="*/ 0 w 2838704"/>
              <a:gd name="connsiteY0" fmla="*/ 2189335 h 2189335"/>
              <a:gd name="connsiteX1" fmla="*/ 1303528 w 2838704"/>
              <a:gd name="connsiteY1" fmla="*/ 14161 h 2189335"/>
              <a:gd name="connsiteX2" fmla="*/ 2838704 w 2838704"/>
              <a:gd name="connsiteY2" fmla="*/ 1373244 h 2189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704" h="2189335">
                <a:moveTo>
                  <a:pt x="0" y="2189335"/>
                </a:moveTo>
                <a:cubicBezTo>
                  <a:pt x="302768" y="1525887"/>
                  <a:pt x="830411" y="150176"/>
                  <a:pt x="1303528" y="14161"/>
                </a:cubicBezTo>
                <a:cubicBezTo>
                  <a:pt x="1776645" y="-121854"/>
                  <a:pt x="2508716" y="751272"/>
                  <a:pt x="2838704" y="1373244"/>
                </a:cubicBezTo>
              </a:path>
            </a:pathLst>
          </a:cu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335D38-C1C3-ADA6-B3E8-12ED0828E6D9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930694" y="3652044"/>
            <a:ext cx="4481" cy="124914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4365B9-E3F4-2ECE-58A7-D38A5D52505C}"/>
                  </a:ext>
                </a:extLst>
              </p:cNvPr>
              <p:cNvSpPr txBox="1"/>
              <p:nvPr/>
            </p:nvSpPr>
            <p:spPr>
              <a:xfrm>
                <a:off x="5676023" y="4829604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4365B9-E3F4-2ECE-58A7-D38A5D525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023" y="4829604"/>
                <a:ext cx="556691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2E8880-E5C5-6A2E-FF1E-247CB7C14554}"/>
                  </a:ext>
                </a:extLst>
              </p:cNvPr>
              <p:cNvSpPr txBox="1"/>
              <p:nvPr/>
            </p:nvSpPr>
            <p:spPr>
              <a:xfrm>
                <a:off x="6702415" y="4826961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2E8880-E5C5-6A2E-FF1E-247CB7C14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415" y="4826961"/>
                <a:ext cx="55669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A88645-C419-50F1-EACD-B21B2A80AE33}"/>
                  </a:ext>
                </a:extLst>
              </p:cNvPr>
              <p:cNvSpPr txBox="1"/>
              <p:nvPr/>
            </p:nvSpPr>
            <p:spPr>
              <a:xfrm>
                <a:off x="2724137" y="4826961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A88645-C419-50F1-EACD-B21B2A80A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137" y="4826961"/>
                <a:ext cx="55669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927664" y="2151886"/>
            <a:ext cx="34736" cy="2732153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385820"/>
            <a:ext cx="0" cy="149707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EA5612-779F-333D-587A-7E159020C8C8}"/>
              </a:ext>
            </a:extLst>
          </p:cNvPr>
          <p:cNvCxnSpPr>
            <a:cxnSpLocks/>
          </p:cNvCxnSpPr>
          <p:nvPr/>
        </p:nvCxnSpPr>
        <p:spPr>
          <a:xfrm flipV="1">
            <a:off x="4931170" y="3013077"/>
            <a:ext cx="0" cy="187451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CBA612C-AF3E-C38A-4FFA-61379D0B2795}"/>
              </a:ext>
            </a:extLst>
          </p:cNvPr>
          <p:cNvCxnSpPr>
            <a:cxnSpLocks/>
          </p:cNvCxnSpPr>
          <p:nvPr/>
        </p:nvCxnSpPr>
        <p:spPr>
          <a:xfrm flipV="1">
            <a:off x="3962400" y="1792224"/>
            <a:ext cx="0" cy="388807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85820"/>
            <a:ext cx="0" cy="151536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956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A246DF-2DDE-E0A4-A88B-6B7254B8D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8755" b="56032"/>
          <a:stretch/>
        </p:blipFill>
        <p:spPr>
          <a:xfrm>
            <a:off x="2079172" y="1426027"/>
            <a:ext cx="4238462" cy="3015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9B44E5-9A64-325C-B511-465A0C6D04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8755" t="54127"/>
          <a:stretch/>
        </p:blipFill>
        <p:spPr>
          <a:xfrm>
            <a:off x="6931153" y="1426027"/>
            <a:ext cx="4238462" cy="3145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ACF1DB-861B-C3C3-2F7D-DB89510A9877}"/>
                  </a:ext>
                </a:extLst>
              </p:cNvPr>
              <p:cNvSpPr txBox="1"/>
              <p:nvPr/>
            </p:nvSpPr>
            <p:spPr>
              <a:xfrm>
                <a:off x="1325039" y="1195194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ACF1DB-861B-C3C3-2F7D-DB89510A9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039" y="1195194"/>
                <a:ext cx="860813" cy="461665"/>
              </a:xfrm>
              <a:prstGeom prst="rect">
                <a:avLst/>
              </a:prstGeom>
              <a:blipFill>
                <a:blip r:embed="rId3"/>
                <a:stretch>
                  <a:fillRect l="-140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C56881-FF15-6574-0D63-CCF0313AF3F4}"/>
                  </a:ext>
                </a:extLst>
              </p:cNvPr>
              <p:cNvSpPr txBox="1"/>
              <p:nvPr/>
            </p:nvSpPr>
            <p:spPr>
              <a:xfrm>
                <a:off x="6180067" y="1195194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C56881-FF15-6574-0D63-CCF0313AF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067" y="1195194"/>
                <a:ext cx="860813" cy="461665"/>
              </a:xfrm>
              <a:prstGeom prst="rect">
                <a:avLst/>
              </a:prstGeom>
              <a:blipFill>
                <a:blip r:embed="rId4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BAA068E-26B8-F57D-D75C-3D26AB4D562D}"/>
              </a:ext>
            </a:extLst>
          </p:cNvPr>
          <p:cNvSpPr/>
          <p:nvPr/>
        </p:nvSpPr>
        <p:spPr>
          <a:xfrm>
            <a:off x="5280472" y="4152899"/>
            <a:ext cx="1037162" cy="28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00A61-CAAF-9838-5583-30287DC02510}"/>
              </a:ext>
            </a:extLst>
          </p:cNvPr>
          <p:cNvSpPr/>
          <p:nvPr/>
        </p:nvSpPr>
        <p:spPr>
          <a:xfrm>
            <a:off x="10353214" y="4152899"/>
            <a:ext cx="1037162" cy="28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4C8E68-B479-B9D9-1BC6-D4CFA31FA221}"/>
                  </a:ext>
                </a:extLst>
              </p:cNvPr>
              <p:cNvSpPr txBox="1"/>
              <p:nvPr/>
            </p:nvSpPr>
            <p:spPr>
              <a:xfrm>
                <a:off x="5889726" y="4066301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4C8E68-B479-B9D9-1BC6-D4CFA31FA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26" y="4066301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518AA-E395-C20C-83AC-FDC14932C2DD}"/>
                  </a:ext>
                </a:extLst>
              </p:cNvPr>
              <p:cNvSpPr txBox="1"/>
              <p:nvPr/>
            </p:nvSpPr>
            <p:spPr>
              <a:xfrm>
                <a:off x="10743216" y="4066301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518AA-E395-C20C-83AC-FDC14932C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3216" y="4066301"/>
                <a:ext cx="42639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30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6B5CA-146F-CAC6-D895-A113C27C7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041"/>
          <a:stretch/>
        </p:blipFill>
        <p:spPr>
          <a:xfrm>
            <a:off x="881306" y="1260676"/>
            <a:ext cx="10146361" cy="33576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9A11E2-9F05-B4EC-E12C-177CEE39111E}"/>
              </a:ext>
            </a:extLst>
          </p:cNvPr>
          <p:cNvSpPr txBox="1"/>
          <p:nvPr/>
        </p:nvSpPr>
        <p:spPr>
          <a:xfrm>
            <a:off x="878825" y="771991"/>
            <a:ext cx="820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Orden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0C0A7-1D24-7757-9C47-5FB0A0B9FE1A}"/>
              </a:ext>
            </a:extLst>
          </p:cNvPr>
          <p:cNvSpPr txBox="1"/>
          <p:nvPr/>
        </p:nvSpPr>
        <p:spPr>
          <a:xfrm>
            <a:off x="2307333" y="771991"/>
            <a:ext cx="36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Pesos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05C1E-03B0-B46E-4491-BFB4386B626B}"/>
              </a:ext>
            </a:extLst>
          </p:cNvPr>
          <p:cNvSpPr txBox="1"/>
          <p:nvPr/>
        </p:nvSpPr>
        <p:spPr>
          <a:xfrm>
            <a:off x="5932714" y="771991"/>
            <a:ext cx="36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Puntos de evaluación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A93405-F642-728C-FB9C-1A9BC0954DC3}"/>
              </a:ext>
            </a:extLst>
          </p:cNvPr>
          <p:cNvSpPr txBox="1"/>
          <p:nvPr/>
        </p:nvSpPr>
        <p:spPr>
          <a:xfrm>
            <a:off x="9558095" y="771991"/>
            <a:ext cx="146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Error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115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066D11D-63EA-4A10-B38D-57CD06A89E84}"/>
              </a:ext>
            </a:extLst>
          </p:cNvPr>
          <p:cNvSpPr/>
          <p:nvPr/>
        </p:nvSpPr>
        <p:spPr>
          <a:xfrm>
            <a:off x="2299230" y="4043083"/>
            <a:ext cx="1180730" cy="555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479612-1069-4FEA-9F49-0FBA65E62181}"/>
              </a:ext>
            </a:extLst>
          </p:cNvPr>
          <p:cNvCxnSpPr>
            <a:cxnSpLocks/>
          </p:cNvCxnSpPr>
          <p:nvPr/>
        </p:nvCxnSpPr>
        <p:spPr>
          <a:xfrm>
            <a:off x="2299230" y="4598503"/>
            <a:ext cx="11807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0997E4-E750-4002-8441-5F6F26B415E4}"/>
              </a:ext>
            </a:extLst>
          </p:cNvPr>
          <p:cNvCxnSpPr>
            <a:cxnSpLocks/>
          </p:cNvCxnSpPr>
          <p:nvPr/>
        </p:nvCxnSpPr>
        <p:spPr>
          <a:xfrm>
            <a:off x="3479960" y="3944471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A607E1-60BB-4A2D-AD40-9E7B4A591FF8}"/>
              </a:ext>
            </a:extLst>
          </p:cNvPr>
          <p:cNvCxnSpPr>
            <a:cxnSpLocks/>
          </p:cNvCxnSpPr>
          <p:nvPr/>
        </p:nvCxnSpPr>
        <p:spPr>
          <a:xfrm>
            <a:off x="2299230" y="3944471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B48492B-DDCD-462D-82E1-67CCA84E3EDD}"/>
              </a:ext>
            </a:extLst>
          </p:cNvPr>
          <p:cNvSpPr/>
          <p:nvPr/>
        </p:nvSpPr>
        <p:spPr>
          <a:xfrm>
            <a:off x="6167053" y="2614892"/>
            <a:ext cx="1180730" cy="555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9CD3E7-CB1C-409E-A975-F1812C95B6ED}"/>
              </a:ext>
            </a:extLst>
          </p:cNvPr>
          <p:cNvCxnSpPr>
            <a:cxnSpLocks/>
          </p:cNvCxnSpPr>
          <p:nvPr/>
        </p:nvCxnSpPr>
        <p:spPr>
          <a:xfrm>
            <a:off x="6167053" y="3170312"/>
            <a:ext cx="11807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247298-BEAA-4828-BE3B-D615B173BC14}"/>
              </a:ext>
            </a:extLst>
          </p:cNvPr>
          <p:cNvCxnSpPr>
            <a:cxnSpLocks/>
          </p:cNvCxnSpPr>
          <p:nvPr/>
        </p:nvCxnSpPr>
        <p:spPr>
          <a:xfrm>
            <a:off x="7347783" y="2516280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F4776D-1A2C-4D81-AFC3-75214812921E}"/>
              </a:ext>
            </a:extLst>
          </p:cNvPr>
          <p:cNvCxnSpPr>
            <a:cxnSpLocks/>
          </p:cNvCxnSpPr>
          <p:nvPr/>
        </p:nvCxnSpPr>
        <p:spPr>
          <a:xfrm>
            <a:off x="6167053" y="2516280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apezoid 25">
            <a:extLst>
              <a:ext uri="{FF2B5EF4-FFF2-40B4-BE49-F238E27FC236}">
                <a16:creationId xmlns:a16="http://schemas.microsoft.com/office/drawing/2014/main" id="{28BD524D-C584-42B3-BFD3-754542310A70}"/>
              </a:ext>
            </a:extLst>
          </p:cNvPr>
          <p:cNvSpPr/>
          <p:nvPr/>
        </p:nvSpPr>
        <p:spPr>
          <a:xfrm>
            <a:off x="4165760" y="3729445"/>
            <a:ext cx="358590" cy="188646"/>
          </a:xfrm>
          <a:prstGeom prst="trapezoid">
            <a:avLst>
              <a:gd name="adj" fmla="val 45197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C56A3F-31F6-4DA7-895C-FAA1A271F7CE}"/>
              </a:ext>
            </a:extLst>
          </p:cNvPr>
          <p:cNvSpPr>
            <a:spLocks noChangeAspect="1"/>
          </p:cNvSpPr>
          <p:nvPr/>
        </p:nvSpPr>
        <p:spPr>
          <a:xfrm>
            <a:off x="4165761" y="3488039"/>
            <a:ext cx="358589" cy="35858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7FB813-DAA8-45FC-A3B5-5A8EF3B2A4BE}"/>
              </a:ext>
            </a:extLst>
          </p:cNvPr>
          <p:cNvCxnSpPr>
            <a:cxnSpLocks/>
          </p:cNvCxnSpPr>
          <p:nvPr/>
        </p:nvCxnSpPr>
        <p:spPr>
          <a:xfrm>
            <a:off x="3275174" y="3711407"/>
            <a:ext cx="0" cy="4300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367157-7C43-4B89-888C-B720BD25B4A8}"/>
              </a:ext>
            </a:extLst>
          </p:cNvPr>
          <p:cNvCxnSpPr>
            <a:cxnSpLocks/>
          </p:cNvCxnSpPr>
          <p:nvPr/>
        </p:nvCxnSpPr>
        <p:spPr>
          <a:xfrm flipH="1">
            <a:off x="3264220" y="3716646"/>
            <a:ext cx="9015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8E8308-01E5-40DB-AD45-9FED13400499}"/>
              </a:ext>
            </a:extLst>
          </p:cNvPr>
          <p:cNvCxnSpPr>
            <a:cxnSpLocks/>
            <a:endCxn id="25" idx="7"/>
          </p:cNvCxnSpPr>
          <p:nvPr/>
        </p:nvCxnSpPr>
        <p:spPr>
          <a:xfrm flipH="1">
            <a:off x="4471836" y="3540553"/>
            <a:ext cx="1220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BF17583-07DF-4B6F-8A06-A8FF294155DC}"/>
              </a:ext>
            </a:extLst>
          </p:cNvPr>
          <p:cNvCxnSpPr>
            <a:cxnSpLocks/>
          </p:cNvCxnSpPr>
          <p:nvPr/>
        </p:nvCxnSpPr>
        <p:spPr>
          <a:xfrm flipV="1">
            <a:off x="5692140" y="2996566"/>
            <a:ext cx="0" cy="553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E29C10-4343-4AC9-854C-AC7B3FBC1085}"/>
              </a:ext>
            </a:extLst>
          </p:cNvPr>
          <p:cNvCxnSpPr>
            <a:cxnSpLocks/>
          </p:cNvCxnSpPr>
          <p:nvPr/>
        </p:nvCxnSpPr>
        <p:spPr>
          <a:xfrm flipH="1">
            <a:off x="5692140" y="3010855"/>
            <a:ext cx="47491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16076A-66D3-4C1F-B30F-18CF8EF3F8CD}"/>
              </a:ext>
            </a:extLst>
          </p:cNvPr>
          <p:cNvCxnSpPr>
            <a:cxnSpLocks/>
          </p:cNvCxnSpPr>
          <p:nvPr/>
        </p:nvCxnSpPr>
        <p:spPr>
          <a:xfrm>
            <a:off x="7726680" y="2624673"/>
            <a:ext cx="0" cy="1418017"/>
          </a:xfrm>
          <a:prstGeom prst="straightConnector1">
            <a:avLst/>
          </a:prstGeom>
          <a:ln w="63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122D7B2-8EEB-4644-955B-CBF6F4916699}"/>
              </a:ext>
            </a:extLst>
          </p:cNvPr>
          <p:cNvCxnSpPr>
            <a:cxnSpLocks/>
          </p:cNvCxnSpPr>
          <p:nvPr/>
        </p:nvCxnSpPr>
        <p:spPr>
          <a:xfrm>
            <a:off x="3479960" y="4043083"/>
            <a:ext cx="4300060" cy="0"/>
          </a:xfrm>
          <a:prstGeom prst="straightConnector1">
            <a:avLst/>
          </a:prstGeom>
          <a:ln w="6350">
            <a:solidFill>
              <a:srgbClr val="FF000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0BB76FA-A792-4D10-A031-A9C4188380C2}"/>
              </a:ext>
            </a:extLst>
          </p:cNvPr>
          <p:cNvCxnSpPr>
            <a:cxnSpLocks/>
          </p:cNvCxnSpPr>
          <p:nvPr/>
        </p:nvCxnSpPr>
        <p:spPr>
          <a:xfrm>
            <a:off x="7347783" y="2624673"/>
            <a:ext cx="432237" cy="0"/>
          </a:xfrm>
          <a:prstGeom prst="straightConnector1">
            <a:avLst/>
          </a:prstGeom>
          <a:ln w="6350">
            <a:solidFill>
              <a:srgbClr val="FF000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3412C48-20C1-457C-957D-87327B940420}"/>
              </a:ext>
            </a:extLst>
          </p:cNvPr>
          <p:cNvCxnSpPr>
            <a:cxnSpLocks/>
          </p:cNvCxnSpPr>
          <p:nvPr/>
        </p:nvCxnSpPr>
        <p:spPr>
          <a:xfrm>
            <a:off x="5064843" y="3468989"/>
            <a:ext cx="0" cy="160317"/>
          </a:xfrm>
          <a:prstGeom prst="straightConnector1">
            <a:avLst/>
          </a:prstGeom>
          <a:ln w="63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7270FB-E99D-41A2-B620-C093772AF415}"/>
                  </a:ext>
                </a:extLst>
              </p:cNvPr>
              <p:cNvSpPr txBox="1"/>
              <p:nvPr/>
            </p:nvSpPr>
            <p:spPr>
              <a:xfrm>
                <a:off x="4898097" y="3602593"/>
                <a:ext cx="13806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=120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7270FB-E99D-41A2-B620-C093772A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097" y="3602593"/>
                <a:ext cx="1380634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4511DAC-67BD-4A9D-8A6D-A11DB691BB23}"/>
                  </a:ext>
                </a:extLst>
              </p:cNvPr>
              <p:cNvSpPr txBox="1"/>
              <p:nvPr/>
            </p:nvSpPr>
            <p:spPr>
              <a:xfrm>
                <a:off x="7669154" y="3178639"/>
                <a:ext cx="12236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=65 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4511DAC-67BD-4A9D-8A6D-A11DB691B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154" y="3178639"/>
                <a:ext cx="1223668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E5846DBD-5E06-407E-85CC-5DA00FF50E49}"/>
              </a:ext>
            </a:extLst>
          </p:cNvPr>
          <p:cNvSpPr txBox="1"/>
          <p:nvPr/>
        </p:nvSpPr>
        <p:spPr>
          <a:xfrm>
            <a:off x="3997545" y="3148170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err="1">
                <a:solidFill>
                  <a:srgbClr val="FF0000"/>
                </a:solidFill>
                <a:latin typeface="+mj-lt"/>
              </a:rPr>
              <a:t>Bomba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25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C7F6C3-2FA8-4415-B0CB-CC5C8D25DC8D}"/>
              </a:ext>
            </a:extLst>
          </p:cNvPr>
          <p:cNvCxnSpPr>
            <a:cxnSpLocks/>
          </p:cNvCxnSpPr>
          <p:nvPr/>
        </p:nvCxnSpPr>
        <p:spPr>
          <a:xfrm flipH="1" flipV="1">
            <a:off x="2066926" y="3521125"/>
            <a:ext cx="2793844" cy="1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ECF6EB-5C49-43D8-838E-EB19FD8DB940}"/>
              </a:ext>
            </a:extLst>
          </p:cNvPr>
          <p:cNvCxnSpPr>
            <a:cxnSpLocks/>
          </p:cNvCxnSpPr>
          <p:nvPr/>
        </p:nvCxnSpPr>
        <p:spPr>
          <a:xfrm>
            <a:off x="4860770" y="3535888"/>
            <a:ext cx="0" cy="1664762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D9FD5C-9764-4737-A104-964A73A7C2D7}"/>
                  </a:ext>
                </a:extLst>
              </p:cNvPr>
              <p:cNvSpPr txBox="1"/>
              <p:nvPr/>
            </p:nvSpPr>
            <p:spPr>
              <a:xfrm>
                <a:off x="5248853" y="2340637"/>
                <a:ext cx="1017010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sys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D9FD5C-9764-4737-A104-964A73A7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853" y="2340637"/>
                <a:ext cx="1017010" cy="394852"/>
              </a:xfrm>
              <a:prstGeom prst="rect">
                <a:avLst/>
              </a:prstGeom>
              <a:blipFill>
                <a:blip r:embed="rId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6F7216-707D-435E-BA09-8BC1E2802EC6}"/>
                  </a:ext>
                </a:extLst>
              </p:cNvPr>
              <p:cNvSpPr txBox="1"/>
              <p:nvPr/>
            </p:nvSpPr>
            <p:spPr>
              <a:xfrm>
                <a:off x="2401829" y="2419991"/>
                <a:ext cx="1057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bba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6F7216-707D-435E-BA09-8BC1E2802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829" y="2419991"/>
                <a:ext cx="1057084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EFCD4E-6DC6-4755-8AB0-202CDDF9C945}"/>
                  </a:ext>
                </a:extLst>
              </p:cNvPr>
              <p:cNvSpPr txBox="1"/>
              <p:nvPr/>
            </p:nvSpPr>
            <p:spPr>
              <a:xfrm>
                <a:off x="5790191" y="5200650"/>
                <a:ext cx="39978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EFCD4E-6DC6-4755-8AB0-202CDDF9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191" y="5200650"/>
                <a:ext cx="399789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B338482-2F68-452C-A4E4-016586BC30E6}"/>
              </a:ext>
            </a:extLst>
          </p:cNvPr>
          <p:cNvSpPr/>
          <p:nvPr/>
        </p:nvSpPr>
        <p:spPr>
          <a:xfrm>
            <a:off x="2047875" y="2200275"/>
            <a:ext cx="3676650" cy="3000375"/>
          </a:xfrm>
          <a:custGeom>
            <a:avLst/>
            <a:gdLst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81188 w 3676650"/>
              <a:gd name="connsiteY1" fmla="*/ 366713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3000375">
                <a:moveTo>
                  <a:pt x="0" y="0"/>
                </a:moveTo>
                <a:cubicBezTo>
                  <a:pt x="713581" y="69850"/>
                  <a:pt x="1421607" y="128588"/>
                  <a:pt x="1881188" y="366713"/>
                </a:cubicBezTo>
                <a:cubicBezTo>
                  <a:pt x="2340769" y="604838"/>
                  <a:pt x="2515394" y="875506"/>
                  <a:pt x="2814638" y="1314450"/>
                </a:cubicBezTo>
                <a:cubicBezTo>
                  <a:pt x="3113882" y="1753394"/>
                  <a:pt x="3391693" y="2386806"/>
                  <a:pt x="3676650" y="3000375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11ED467-44B2-4FA8-B177-FF7ED69DC74F}"/>
              </a:ext>
            </a:extLst>
          </p:cNvPr>
          <p:cNvSpPr/>
          <p:nvPr/>
        </p:nvSpPr>
        <p:spPr>
          <a:xfrm>
            <a:off x="2057400" y="2762250"/>
            <a:ext cx="3416300" cy="1758950"/>
          </a:xfrm>
          <a:custGeom>
            <a:avLst/>
            <a:gdLst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794000 w 3416300"/>
              <a:gd name="connsiteY2" fmla="*/ 774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508250 w 3416300"/>
              <a:gd name="connsiteY2" fmla="*/ 10541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485900 w 3416300"/>
              <a:gd name="connsiteY1" fmla="*/ 14795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473200 w 3416300"/>
              <a:gd name="connsiteY1" fmla="*/ 15049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300" h="1758950">
                <a:moveTo>
                  <a:pt x="0" y="1758950"/>
                </a:moveTo>
                <a:cubicBezTo>
                  <a:pt x="583141" y="1688571"/>
                  <a:pt x="1051983" y="1626658"/>
                  <a:pt x="1473200" y="1504950"/>
                </a:cubicBezTo>
                <a:cubicBezTo>
                  <a:pt x="1894417" y="1383242"/>
                  <a:pt x="2203450" y="1279525"/>
                  <a:pt x="2527300" y="1028700"/>
                </a:cubicBezTo>
                <a:cubicBezTo>
                  <a:pt x="2851150" y="777875"/>
                  <a:pt x="3253846" y="266171"/>
                  <a:pt x="34163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F5513B6-1119-4AE5-B09A-47A9B9370F49}"/>
              </a:ext>
            </a:extLst>
          </p:cNvPr>
          <p:cNvCxnSpPr>
            <a:cxnSpLocks/>
          </p:cNvCxnSpPr>
          <p:nvPr/>
        </p:nvCxnSpPr>
        <p:spPr>
          <a:xfrm>
            <a:off x="1882140" y="5200650"/>
            <a:ext cx="4307840" cy="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7842A3-0B8C-4E8B-B825-21F42332098F}"/>
              </a:ext>
            </a:extLst>
          </p:cNvPr>
          <p:cNvCxnSpPr>
            <a:cxnSpLocks/>
          </p:cNvCxnSpPr>
          <p:nvPr/>
        </p:nvCxnSpPr>
        <p:spPr>
          <a:xfrm flipV="1">
            <a:off x="2057400" y="1859280"/>
            <a:ext cx="0" cy="349377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4BE9999-1592-4B0B-8554-39B527774C10}"/>
              </a:ext>
            </a:extLst>
          </p:cNvPr>
          <p:cNvSpPr txBox="1"/>
          <p:nvPr/>
        </p:nvSpPr>
        <p:spPr>
          <a:xfrm>
            <a:off x="2651467" y="1574314"/>
            <a:ext cx="344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00B0F0"/>
                </a:solidFill>
              </a:rPr>
              <a:t>Curva de rendimiento de la bomba</a:t>
            </a:r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DA90B95-51DD-4798-AC8B-BD0F24108AC5}"/>
              </a:ext>
            </a:extLst>
          </p:cNvPr>
          <p:cNvCxnSpPr>
            <a:cxnSpLocks/>
          </p:cNvCxnSpPr>
          <p:nvPr/>
        </p:nvCxnSpPr>
        <p:spPr>
          <a:xfrm flipH="1">
            <a:off x="2859796" y="1904897"/>
            <a:ext cx="401295" cy="403964"/>
          </a:xfrm>
          <a:prstGeom prst="straightConnector1">
            <a:avLst/>
          </a:prstGeom>
          <a:ln w="12700">
            <a:solidFill>
              <a:srgbClr val="00B0F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BA7ACAA-58F8-4CB9-8FD7-3C15C751375A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2401830" y="4478873"/>
            <a:ext cx="369162" cy="298956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D0C5432-79D7-4288-BCA0-B3A63A43C216}"/>
              </a:ext>
            </a:extLst>
          </p:cNvPr>
          <p:cNvSpPr txBox="1"/>
          <p:nvPr/>
        </p:nvSpPr>
        <p:spPr>
          <a:xfrm>
            <a:off x="2770992" y="4454663"/>
            <a:ext cx="1939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Curva de demanda del sistema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B0D9F7-FE70-48DA-8B4E-EB7495D8016F}"/>
              </a:ext>
            </a:extLst>
          </p:cNvPr>
          <p:cNvSpPr txBox="1"/>
          <p:nvPr/>
        </p:nvSpPr>
        <p:spPr>
          <a:xfrm>
            <a:off x="5525620" y="2897072"/>
            <a:ext cx="1191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Punto de operación</a:t>
            </a:r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018CBE0-8EE1-42AC-8D0B-892826958620}"/>
              </a:ext>
            </a:extLst>
          </p:cNvPr>
          <p:cNvCxnSpPr>
            <a:cxnSpLocks/>
            <a:stCxn id="48" idx="1"/>
            <a:endCxn id="4" idx="2"/>
          </p:cNvCxnSpPr>
          <p:nvPr/>
        </p:nvCxnSpPr>
        <p:spPr>
          <a:xfrm flipH="1">
            <a:off x="4862513" y="3220238"/>
            <a:ext cx="663107" cy="294487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8141A03-07C4-4404-90E6-1048696FDF83}"/>
                  </a:ext>
                </a:extLst>
              </p:cNvPr>
              <p:cNvSpPr txBox="1"/>
              <p:nvPr/>
            </p:nvSpPr>
            <p:spPr>
              <a:xfrm>
                <a:off x="1669452" y="1625114"/>
                <a:ext cx="412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8141A03-07C4-4404-90E6-1048696FD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452" y="1625114"/>
                <a:ext cx="41261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E7C6CC6-4FD1-494C-A386-6D5BA800EF0E}"/>
                  </a:ext>
                </a:extLst>
              </p:cNvPr>
              <p:cNvSpPr txBox="1"/>
              <p:nvPr/>
            </p:nvSpPr>
            <p:spPr>
              <a:xfrm>
                <a:off x="4559502" y="5179234"/>
                <a:ext cx="60253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E7C6CC6-4FD1-494C-A386-6D5BA800E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502" y="5179234"/>
                <a:ext cx="602536" cy="390748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3DE8C37-3DEE-43FD-B384-5BB9D7E83296}"/>
                  </a:ext>
                </a:extLst>
              </p:cNvPr>
              <p:cNvSpPr txBox="1"/>
              <p:nvPr/>
            </p:nvSpPr>
            <p:spPr>
              <a:xfrm>
                <a:off x="1516062" y="3286352"/>
                <a:ext cx="608693" cy="39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3DE8C37-3DEE-43FD-B384-5BB9D7E83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062" y="3286352"/>
                <a:ext cx="608693" cy="394019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337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7EB808-3F0D-2D4E-7747-F94D175CC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507" y="150872"/>
            <a:ext cx="8996226" cy="6381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CC9AD6-8328-FA7E-94AB-15EB9ABF67E6}"/>
                  </a:ext>
                </a:extLst>
              </p:cNvPr>
              <p:cNvSpPr txBox="1"/>
              <p:nvPr/>
            </p:nvSpPr>
            <p:spPr>
              <a:xfrm>
                <a:off x="5504688" y="371856"/>
                <a:ext cx="1072281" cy="400110"/>
              </a:xfrm>
              <a:prstGeom prst="rect">
                <a:avLst/>
              </a:prstGeom>
              <a:solidFill>
                <a:srgbClr val="D4EFFD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20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sz="2000" dirty="0"/>
                      <m:t>}</m:t>
                    </m:r>
                    <m:r>
                      <m:rPr>
                        <m:nor/>
                      </m:rPr>
                      <a:rPr lang="es-CL" sz="2000" b="0" i="0" dirty="0" smtClean="0"/>
                      <m:t> = 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}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CC9AD6-8328-FA7E-94AB-15EB9ABF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371856"/>
                <a:ext cx="1072281" cy="400110"/>
              </a:xfrm>
              <a:prstGeom prst="rect">
                <a:avLst/>
              </a:prstGeom>
              <a:blipFill>
                <a:blip r:embed="rId3"/>
                <a:stretch>
                  <a:fillRect l="-2841" t="-7576" r="-454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757123-6A4F-8721-F0FC-1000A2AD12D2}"/>
                  </a:ext>
                </a:extLst>
              </p:cNvPr>
              <p:cNvSpPr txBox="1"/>
              <p:nvPr/>
            </p:nvSpPr>
            <p:spPr>
              <a:xfrm>
                <a:off x="6064136" y="2444496"/>
                <a:ext cx="512833" cy="400110"/>
              </a:xfrm>
              <a:prstGeom prst="rect">
                <a:avLst/>
              </a:prstGeom>
              <a:solidFill>
                <a:srgbClr val="D4EFFD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20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}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757123-6A4F-8721-F0FC-1000A2AD1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136" y="2444496"/>
                <a:ext cx="512833" cy="400110"/>
              </a:xfrm>
              <a:prstGeom prst="rect">
                <a:avLst/>
              </a:prstGeom>
              <a:blipFill>
                <a:blip r:embed="rId4"/>
                <a:stretch>
                  <a:fillRect l="-5952" t="-7576" r="-1071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987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FFC4A1E-B353-6EE5-F8D1-AA0152969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745508"/>
                  </p:ext>
                </p:extLst>
              </p:nvPr>
            </p:nvGraphicFramePr>
            <p:xfrm>
              <a:off x="1329545" y="1882705"/>
              <a:ext cx="9875520" cy="3840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835356158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20512111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94796570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96037967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223094184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424223695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Nombre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Ecuación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Campo de estudio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Parámetro descrito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Variable dependiente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Constante de proporcionalidad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46551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Fourier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𝑑𝑇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Conducción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Temperatura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térmica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0656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Fick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𝑑𝑐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T>
                          <a:noFill/>
                        </a:lnT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Difusión de masa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másico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Concentración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Difusividad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9687706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Ohm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𝑑𝑉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Electricidad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corriente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Voltaje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0659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viscosidad de Newton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𝑑𝑢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Mecánica de Fluidos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de corte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Velocidad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Viscosidad dinámica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54925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Hook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𝛥</m:t>
                                    </m:r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Elasticidad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mecánica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Deformación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Módulo de Young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499640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FFC4A1E-B353-6EE5-F8D1-AA0152969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745508"/>
                  </p:ext>
                </p:extLst>
              </p:nvPr>
            </p:nvGraphicFramePr>
            <p:xfrm>
              <a:off x="1329545" y="1882705"/>
              <a:ext cx="9875520" cy="3840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835356158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20512111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94796570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96037967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223094184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424223695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Nombre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Ecuación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Campo de estudio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Parámetro descrito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Variable dependiente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Constante de proporcionalidad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46551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Fourier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102857" r="-401481" b="-40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Conducción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Temperatura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térmica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0656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Fick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>
                          <a:noFill/>
                        </a:lnT>
                        <a:blipFill>
                          <a:blip r:embed="rId3"/>
                          <a:stretch>
                            <a:fillRect l="-100000" t="-200943" r="-40148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Difusión de masa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másico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Concentración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Difusividad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9687706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Ohm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03810" r="-401481" b="-2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Electricidad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corriente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Voltaje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0659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viscosidad de Newton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403810" r="-401481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Mecánica de Fluidos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de corte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Velocidad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Viscosidad dinámica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54925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Hook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503810" r="-401481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Elasticidad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mecánica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Deformación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Módulo de Young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499640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09116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949940-D20B-1F98-3E4C-9416E208A0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28464"/>
            <a:ext cx="8967217" cy="650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85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512118-18C6-32BF-1AD5-A444CAB57CF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91309"/>
            <a:ext cx="8967217" cy="577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30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35CB3A-CBEC-6549-6B46-DB9958A9858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02347"/>
            <a:ext cx="8967217" cy="5760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7AECD8-492F-A809-6FB3-3B9C35AB058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04987"/>
            <a:ext cx="8967217" cy="57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62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5CC8CDE-532F-540E-C013-D6A9A63F51FB}"/>
              </a:ext>
            </a:extLst>
          </p:cNvPr>
          <p:cNvSpPr/>
          <p:nvPr/>
        </p:nvSpPr>
        <p:spPr>
          <a:xfrm>
            <a:off x="550921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E8CEA5-05E2-2FB9-CC62-75985F0B325B}"/>
              </a:ext>
            </a:extLst>
          </p:cNvPr>
          <p:cNvCxnSpPr>
            <a:cxnSpLocks/>
          </p:cNvCxnSpPr>
          <p:nvPr/>
        </p:nvCxnSpPr>
        <p:spPr>
          <a:xfrm flipV="1">
            <a:off x="550921" y="1810777"/>
            <a:ext cx="1641304" cy="179076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A4C8D-F040-7EA2-04CC-9A6190AFD163}"/>
              </a:ext>
            </a:extLst>
          </p:cNvPr>
          <p:cNvCxnSpPr>
            <a:cxnSpLocks/>
          </p:cNvCxnSpPr>
          <p:nvPr/>
        </p:nvCxnSpPr>
        <p:spPr>
          <a:xfrm flipV="1">
            <a:off x="287409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767F54-ACDB-BCF2-1B63-1FDD42FED18A}"/>
              </a:ext>
            </a:extLst>
          </p:cNvPr>
          <p:cNvCxnSpPr>
            <a:cxnSpLocks/>
          </p:cNvCxnSpPr>
          <p:nvPr/>
        </p:nvCxnSpPr>
        <p:spPr>
          <a:xfrm>
            <a:off x="287409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D74EE6-E605-53A0-3926-A7BFD74F2085}"/>
              </a:ext>
            </a:extLst>
          </p:cNvPr>
          <p:cNvCxnSpPr>
            <a:cxnSpLocks/>
          </p:cNvCxnSpPr>
          <p:nvPr/>
        </p:nvCxnSpPr>
        <p:spPr>
          <a:xfrm flipV="1">
            <a:off x="1350560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B96637-5A23-D272-30D3-CAD9E35D1E64}"/>
              </a:ext>
            </a:extLst>
          </p:cNvPr>
          <p:cNvCxnSpPr>
            <a:cxnSpLocks/>
          </p:cNvCxnSpPr>
          <p:nvPr/>
        </p:nvCxnSpPr>
        <p:spPr>
          <a:xfrm flipV="1">
            <a:off x="2052572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AD76B1-184F-C3D0-55F1-1865D2A3E0ED}"/>
                  </a:ext>
                </a:extLst>
              </p:cNvPr>
              <p:cNvSpPr txBox="1"/>
              <p:nvPr/>
            </p:nvSpPr>
            <p:spPr>
              <a:xfrm>
                <a:off x="1244270" y="3241635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AD76B1-184F-C3D0-55F1-1865D2A3E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270" y="3241635"/>
                <a:ext cx="342523" cy="291898"/>
              </a:xfrm>
              <a:prstGeom prst="rect">
                <a:avLst/>
              </a:prstGeom>
              <a:blipFill>
                <a:blip r:embed="rId2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583392-D7DD-FE70-CD03-1C69FA9E9304}"/>
                  </a:ext>
                </a:extLst>
              </p:cNvPr>
              <p:cNvSpPr txBox="1"/>
              <p:nvPr/>
            </p:nvSpPr>
            <p:spPr>
              <a:xfrm>
                <a:off x="1798185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583392-D7DD-FE70-CD03-1C69FA9E9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185" y="3248911"/>
                <a:ext cx="516091" cy="291898"/>
              </a:xfrm>
              <a:prstGeom prst="rect">
                <a:avLst/>
              </a:prstGeom>
              <a:blipFill>
                <a:blip r:embed="rId3"/>
                <a:stretch>
                  <a:fillRect r="-588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972A3A-FC89-37B6-7FB2-4028A4A02A5D}"/>
                  </a:ext>
                </a:extLst>
              </p:cNvPr>
              <p:cNvSpPr txBox="1"/>
              <p:nvPr/>
            </p:nvSpPr>
            <p:spPr>
              <a:xfrm>
                <a:off x="2725872" y="3091164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972A3A-FC89-37B6-7FB2-4028A4A02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872" y="3091164"/>
                <a:ext cx="290834" cy="291898"/>
              </a:xfrm>
              <a:prstGeom prst="rect">
                <a:avLst/>
              </a:prstGeom>
              <a:blipFill>
                <a:blip r:embed="rId4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AAA477-7A3B-2817-7286-1A532178E81C}"/>
              </a:ext>
            </a:extLst>
          </p:cNvPr>
          <p:cNvCxnSpPr>
            <a:cxnSpLocks/>
          </p:cNvCxnSpPr>
          <p:nvPr/>
        </p:nvCxnSpPr>
        <p:spPr>
          <a:xfrm>
            <a:off x="1357668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1FCAB1-610C-9E6B-9978-53617975EAFE}"/>
                  </a:ext>
                </a:extLst>
              </p:cNvPr>
              <p:cNvSpPr txBox="1"/>
              <p:nvPr/>
            </p:nvSpPr>
            <p:spPr>
              <a:xfrm>
                <a:off x="1350560" y="2527963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1FCAB1-610C-9E6B-9978-53617975E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560" y="2527963"/>
                <a:ext cx="692334" cy="291898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EF80CD-1017-ABB5-CAE2-D3ABD453559F}"/>
              </a:ext>
            </a:extLst>
          </p:cNvPr>
          <p:cNvCxnSpPr>
            <a:cxnSpLocks/>
          </p:cNvCxnSpPr>
          <p:nvPr/>
        </p:nvCxnSpPr>
        <p:spPr>
          <a:xfrm flipV="1">
            <a:off x="406842" y="1480748"/>
            <a:ext cx="1391343" cy="126103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11B465-A610-4F1F-86AB-B46DE0B119C6}"/>
                  </a:ext>
                </a:extLst>
              </p:cNvPr>
              <p:cNvSpPr txBox="1"/>
              <p:nvPr/>
            </p:nvSpPr>
            <p:spPr>
              <a:xfrm>
                <a:off x="19379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11B465-A610-4F1F-86AB-B46DE0B11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9" y="1166246"/>
                <a:ext cx="547664" cy="291898"/>
              </a:xfrm>
              <a:prstGeom prst="rect">
                <a:avLst/>
              </a:prstGeom>
              <a:blipFill>
                <a:blip r:embed="rId6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A347C7-44AE-4A45-A06F-1838A3C61253}"/>
              </a:ext>
            </a:extLst>
          </p:cNvPr>
          <p:cNvCxnSpPr>
            <a:cxnSpLocks/>
          </p:cNvCxnSpPr>
          <p:nvPr/>
        </p:nvCxnSpPr>
        <p:spPr>
          <a:xfrm flipV="1">
            <a:off x="658421" y="2528145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304D20-D95B-FFE1-1C2D-113DFDC93193}"/>
                  </a:ext>
                </a:extLst>
              </p:cNvPr>
              <p:cNvSpPr txBox="1"/>
              <p:nvPr/>
            </p:nvSpPr>
            <p:spPr>
              <a:xfrm>
                <a:off x="406842" y="3241635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304D20-D95B-FFE1-1C2D-113DFDC93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42" y="3241635"/>
                <a:ext cx="516091" cy="291898"/>
              </a:xfrm>
              <a:prstGeom prst="rect">
                <a:avLst/>
              </a:prstGeom>
              <a:blipFill>
                <a:blip r:embed="rId7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1B1FC6F-C6CC-EB97-D71B-B67DB4BA7696}"/>
                  </a:ext>
                </a:extLst>
              </p:cNvPr>
              <p:cNvSpPr txBox="1"/>
              <p:nvPr/>
            </p:nvSpPr>
            <p:spPr>
              <a:xfrm>
                <a:off x="782058" y="1462839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1B1FC6F-C6CC-EB97-D71B-B67DB4BA7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58" y="1462839"/>
                <a:ext cx="640910" cy="291898"/>
              </a:xfrm>
              <a:prstGeom prst="rect">
                <a:avLst/>
              </a:prstGeom>
              <a:blipFill>
                <a:blip r:embed="rId8"/>
                <a:stretch>
                  <a:fillRect l="-3810" r="-1905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F880E47-510D-FB16-1C2B-39F13FCC0F83}"/>
                  </a:ext>
                </a:extLst>
              </p:cNvPr>
              <p:cNvSpPr txBox="1"/>
              <p:nvPr/>
            </p:nvSpPr>
            <p:spPr>
              <a:xfrm>
                <a:off x="1560844" y="943520"/>
                <a:ext cx="17492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F880E47-510D-FB16-1C2B-39F13FCC0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844" y="943520"/>
                <a:ext cx="1749268" cy="676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7F0FA38-187A-AAA2-F4F0-98A3FC55C9A8}"/>
              </a:ext>
            </a:extLst>
          </p:cNvPr>
          <p:cNvCxnSpPr>
            <a:cxnSpLocks/>
          </p:cNvCxnSpPr>
          <p:nvPr/>
        </p:nvCxnSpPr>
        <p:spPr>
          <a:xfrm>
            <a:off x="658421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49C204A-614A-D093-1849-3C3A77C8C929}"/>
                  </a:ext>
                </a:extLst>
              </p:cNvPr>
              <p:cNvSpPr txBox="1"/>
              <p:nvPr/>
            </p:nvSpPr>
            <p:spPr>
              <a:xfrm>
                <a:off x="678372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49C204A-614A-D093-1849-3C3A77C8C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72" y="2528557"/>
                <a:ext cx="692334" cy="291898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476F3BF4-8622-5B09-84EA-21AE8F1CFE5B}"/>
              </a:ext>
            </a:extLst>
          </p:cNvPr>
          <p:cNvSpPr/>
          <p:nvPr/>
        </p:nvSpPr>
        <p:spPr>
          <a:xfrm>
            <a:off x="4511946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612DC81-E468-98C8-370C-79D5CBDEF7BB}"/>
              </a:ext>
            </a:extLst>
          </p:cNvPr>
          <p:cNvCxnSpPr>
            <a:cxnSpLocks/>
          </p:cNvCxnSpPr>
          <p:nvPr/>
        </p:nvCxnSpPr>
        <p:spPr>
          <a:xfrm flipV="1">
            <a:off x="4511946" y="1841320"/>
            <a:ext cx="1361361" cy="148533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9D1C41C-7045-04B0-0325-4BFF662A1814}"/>
              </a:ext>
            </a:extLst>
          </p:cNvPr>
          <p:cNvCxnSpPr>
            <a:cxnSpLocks/>
          </p:cNvCxnSpPr>
          <p:nvPr/>
        </p:nvCxnSpPr>
        <p:spPr>
          <a:xfrm flipV="1">
            <a:off x="4248434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8CC5B7B-E6FE-5336-1F92-BA2CE6A43A5B}"/>
              </a:ext>
            </a:extLst>
          </p:cNvPr>
          <p:cNvCxnSpPr>
            <a:cxnSpLocks/>
          </p:cNvCxnSpPr>
          <p:nvPr/>
        </p:nvCxnSpPr>
        <p:spPr>
          <a:xfrm>
            <a:off x="4248434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303D222-126C-4003-761C-616213514610}"/>
              </a:ext>
            </a:extLst>
          </p:cNvPr>
          <p:cNvCxnSpPr>
            <a:cxnSpLocks/>
          </p:cNvCxnSpPr>
          <p:nvPr/>
        </p:nvCxnSpPr>
        <p:spPr>
          <a:xfrm flipV="1">
            <a:off x="5311585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770841-9DE9-A38F-9315-4EA2A9AABB71}"/>
              </a:ext>
            </a:extLst>
          </p:cNvPr>
          <p:cNvCxnSpPr>
            <a:cxnSpLocks/>
          </p:cNvCxnSpPr>
          <p:nvPr/>
        </p:nvCxnSpPr>
        <p:spPr>
          <a:xfrm flipV="1">
            <a:off x="6013597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6652A99-1424-9FCF-0955-DFB0D6CCECFC}"/>
                  </a:ext>
                </a:extLst>
              </p:cNvPr>
              <p:cNvSpPr txBox="1"/>
              <p:nvPr/>
            </p:nvSpPr>
            <p:spPr>
              <a:xfrm>
                <a:off x="5205295" y="3241635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6652A99-1424-9FCF-0955-DFB0D6CCE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295" y="3241635"/>
                <a:ext cx="342523" cy="291898"/>
              </a:xfrm>
              <a:prstGeom prst="rect">
                <a:avLst/>
              </a:prstGeom>
              <a:blipFill>
                <a:blip r:embed="rId11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C2DF974-68E8-F867-1023-7E055FDE131E}"/>
                  </a:ext>
                </a:extLst>
              </p:cNvPr>
              <p:cNvSpPr txBox="1"/>
              <p:nvPr/>
            </p:nvSpPr>
            <p:spPr>
              <a:xfrm>
                <a:off x="5759210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C2DF974-68E8-F867-1023-7E055FDE1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210" y="3248911"/>
                <a:ext cx="516091" cy="291898"/>
              </a:xfrm>
              <a:prstGeom prst="rect">
                <a:avLst/>
              </a:prstGeom>
              <a:blipFill>
                <a:blip r:embed="rId12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BFFF98E-2363-9541-2D57-CB5FAC45E8A9}"/>
                  </a:ext>
                </a:extLst>
              </p:cNvPr>
              <p:cNvSpPr txBox="1"/>
              <p:nvPr/>
            </p:nvSpPr>
            <p:spPr>
              <a:xfrm>
                <a:off x="6686897" y="3091164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BFFF98E-2363-9541-2D57-CB5FAC45E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897" y="3091164"/>
                <a:ext cx="290834" cy="291898"/>
              </a:xfrm>
              <a:prstGeom prst="rect">
                <a:avLst/>
              </a:prstGeom>
              <a:blipFill>
                <a:blip r:embed="rId13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069F6AF-6980-FBE8-D93B-3C0BA49F802E}"/>
              </a:ext>
            </a:extLst>
          </p:cNvPr>
          <p:cNvCxnSpPr>
            <a:cxnSpLocks/>
          </p:cNvCxnSpPr>
          <p:nvPr/>
        </p:nvCxnSpPr>
        <p:spPr>
          <a:xfrm>
            <a:off x="5318693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6BF8D1E-3DBD-F73D-EF88-D79B956B2538}"/>
                  </a:ext>
                </a:extLst>
              </p:cNvPr>
              <p:cNvSpPr txBox="1"/>
              <p:nvPr/>
            </p:nvSpPr>
            <p:spPr>
              <a:xfrm>
                <a:off x="5311585" y="2527963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6BF8D1E-3DBD-F73D-EF88-D79B956B2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85" y="2527963"/>
                <a:ext cx="692334" cy="291898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16795D1-6607-4770-03EC-471531F5A889}"/>
              </a:ext>
            </a:extLst>
          </p:cNvPr>
          <p:cNvCxnSpPr>
            <a:cxnSpLocks/>
          </p:cNvCxnSpPr>
          <p:nvPr/>
        </p:nvCxnSpPr>
        <p:spPr>
          <a:xfrm>
            <a:off x="4619446" y="1680433"/>
            <a:ext cx="2277261" cy="79639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9D744F-7F47-C501-1D2F-51E9C54D7373}"/>
                  </a:ext>
                </a:extLst>
              </p:cNvPr>
              <p:cNvSpPr txBox="1"/>
              <p:nvPr/>
            </p:nvSpPr>
            <p:spPr>
              <a:xfrm>
                <a:off x="3980404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9D744F-7F47-C501-1D2F-51E9C54D7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404" y="1166246"/>
                <a:ext cx="547664" cy="291898"/>
              </a:xfrm>
              <a:prstGeom prst="rect">
                <a:avLst/>
              </a:prstGeom>
              <a:blipFill>
                <a:blip r:embed="rId15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AE737E6-6DED-F04D-9B69-FB83F4457A21}"/>
              </a:ext>
            </a:extLst>
          </p:cNvPr>
          <p:cNvCxnSpPr>
            <a:cxnSpLocks/>
          </p:cNvCxnSpPr>
          <p:nvPr/>
        </p:nvCxnSpPr>
        <p:spPr>
          <a:xfrm flipV="1">
            <a:off x="4619446" y="2528145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73952EF-7A51-9736-0C40-202A4337E4E6}"/>
                  </a:ext>
                </a:extLst>
              </p:cNvPr>
              <p:cNvSpPr txBox="1"/>
              <p:nvPr/>
            </p:nvSpPr>
            <p:spPr>
              <a:xfrm>
                <a:off x="4367868" y="3241635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73952EF-7A51-9736-0C40-202A4337E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68" y="3241635"/>
                <a:ext cx="516091" cy="291898"/>
              </a:xfrm>
              <a:prstGeom prst="rect">
                <a:avLst/>
              </a:prstGeom>
              <a:blipFill>
                <a:blip r:embed="rId16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9A1116-192C-FC46-D554-E5207587E9DD}"/>
                  </a:ext>
                </a:extLst>
              </p:cNvPr>
              <p:cNvSpPr txBox="1"/>
              <p:nvPr/>
            </p:nvSpPr>
            <p:spPr>
              <a:xfrm>
                <a:off x="5205295" y="1434494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9A1116-192C-FC46-D554-E5207587E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295" y="1434494"/>
                <a:ext cx="640910" cy="291898"/>
              </a:xfrm>
              <a:prstGeom prst="rect">
                <a:avLst/>
              </a:prstGeom>
              <a:blipFill>
                <a:blip r:embed="rId17"/>
                <a:stretch>
                  <a:fillRect l="-3810" r="-1905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7B1C408-606C-D1AC-BB1B-0E9221FABD34}"/>
                  </a:ext>
                </a:extLst>
              </p:cNvPr>
              <p:cNvSpPr txBox="1"/>
              <p:nvPr/>
            </p:nvSpPr>
            <p:spPr>
              <a:xfrm>
                <a:off x="6136817" y="1651491"/>
                <a:ext cx="17492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7B1C408-606C-D1AC-BB1B-0E9221FAB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817" y="1651491"/>
                <a:ext cx="1749268" cy="6767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DC9923C-F3C7-289E-C26C-D9F0D67C19F0}"/>
              </a:ext>
            </a:extLst>
          </p:cNvPr>
          <p:cNvCxnSpPr>
            <a:cxnSpLocks/>
          </p:cNvCxnSpPr>
          <p:nvPr/>
        </p:nvCxnSpPr>
        <p:spPr>
          <a:xfrm>
            <a:off x="4619446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80F39EC-3BB9-C7DE-7797-1341ABD77109}"/>
                  </a:ext>
                </a:extLst>
              </p:cNvPr>
              <p:cNvSpPr txBox="1"/>
              <p:nvPr/>
            </p:nvSpPr>
            <p:spPr>
              <a:xfrm>
                <a:off x="4639397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80F39EC-3BB9-C7DE-7797-1341ABD77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397" y="2528557"/>
                <a:ext cx="692334" cy="291898"/>
              </a:xfrm>
              <a:prstGeom prst="rect">
                <a:avLst/>
              </a:prstGeom>
              <a:blipFill>
                <a:blip r:embed="rId1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E3FDBD7A-38FF-5A7B-DD98-D77399558DCE}"/>
              </a:ext>
            </a:extLst>
          </p:cNvPr>
          <p:cNvSpPr/>
          <p:nvPr/>
        </p:nvSpPr>
        <p:spPr>
          <a:xfrm>
            <a:off x="8616068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20DBF52-8EC2-67E0-7F5C-7E2F66A91DAB}"/>
              </a:ext>
            </a:extLst>
          </p:cNvPr>
          <p:cNvCxnSpPr>
            <a:cxnSpLocks/>
          </p:cNvCxnSpPr>
          <p:nvPr/>
        </p:nvCxnSpPr>
        <p:spPr>
          <a:xfrm flipV="1">
            <a:off x="8616068" y="1840537"/>
            <a:ext cx="1368545" cy="149316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F2FA5A9-03A5-0D56-C188-8D529B9CFA34}"/>
              </a:ext>
            </a:extLst>
          </p:cNvPr>
          <p:cNvCxnSpPr>
            <a:cxnSpLocks/>
          </p:cNvCxnSpPr>
          <p:nvPr/>
        </p:nvCxnSpPr>
        <p:spPr>
          <a:xfrm flipV="1">
            <a:off x="8352557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1A8754F-8773-16D5-D234-0AC5532F9B5E}"/>
              </a:ext>
            </a:extLst>
          </p:cNvPr>
          <p:cNvCxnSpPr>
            <a:cxnSpLocks/>
          </p:cNvCxnSpPr>
          <p:nvPr/>
        </p:nvCxnSpPr>
        <p:spPr>
          <a:xfrm>
            <a:off x="8352557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A58C163-E55E-6999-4894-E1F4DA4E0E59}"/>
              </a:ext>
            </a:extLst>
          </p:cNvPr>
          <p:cNvCxnSpPr>
            <a:cxnSpLocks/>
          </p:cNvCxnSpPr>
          <p:nvPr/>
        </p:nvCxnSpPr>
        <p:spPr>
          <a:xfrm flipV="1">
            <a:off x="9415707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E68891E-7C7B-168E-1EEE-573047B69F20}"/>
              </a:ext>
            </a:extLst>
          </p:cNvPr>
          <p:cNvCxnSpPr>
            <a:cxnSpLocks/>
          </p:cNvCxnSpPr>
          <p:nvPr/>
        </p:nvCxnSpPr>
        <p:spPr>
          <a:xfrm flipV="1">
            <a:off x="10117719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556A1A0-96C3-1959-5FCF-8B9FC1A11050}"/>
                  </a:ext>
                </a:extLst>
              </p:cNvPr>
              <p:cNvSpPr txBox="1"/>
              <p:nvPr/>
            </p:nvSpPr>
            <p:spPr>
              <a:xfrm>
                <a:off x="9309417" y="3241636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556A1A0-96C3-1959-5FCF-8B9FC1A11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17" y="3241636"/>
                <a:ext cx="342523" cy="291898"/>
              </a:xfrm>
              <a:prstGeom prst="rect">
                <a:avLst/>
              </a:prstGeom>
              <a:blipFill>
                <a:blip r:embed="rId20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0E71A00-E957-CFFC-2F78-AA6E80C91BA1}"/>
                  </a:ext>
                </a:extLst>
              </p:cNvPr>
              <p:cNvSpPr txBox="1"/>
              <p:nvPr/>
            </p:nvSpPr>
            <p:spPr>
              <a:xfrm>
                <a:off x="9863332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0E71A00-E957-CFFC-2F78-AA6E80C91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332" y="3248911"/>
                <a:ext cx="516091" cy="291898"/>
              </a:xfrm>
              <a:prstGeom prst="rect">
                <a:avLst/>
              </a:prstGeom>
              <a:blipFill>
                <a:blip r:embed="rId21"/>
                <a:stretch>
                  <a:fillRect r="-588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C884A17-688C-A4AB-ACB7-6EAD161B3F86}"/>
                  </a:ext>
                </a:extLst>
              </p:cNvPr>
              <p:cNvSpPr txBox="1"/>
              <p:nvPr/>
            </p:nvSpPr>
            <p:spPr>
              <a:xfrm>
                <a:off x="10791018" y="3091165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C884A17-688C-A4AB-ACB7-6EAD161B3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018" y="3091165"/>
                <a:ext cx="290834" cy="291898"/>
              </a:xfrm>
              <a:prstGeom prst="rect">
                <a:avLst/>
              </a:prstGeom>
              <a:blipFill>
                <a:blip r:embed="rId22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0308C55-C5C8-9583-2441-06855CC91168}"/>
              </a:ext>
            </a:extLst>
          </p:cNvPr>
          <p:cNvCxnSpPr>
            <a:cxnSpLocks/>
          </p:cNvCxnSpPr>
          <p:nvPr/>
        </p:nvCxnSpPr>
        <p:spPr>
          <a:xfrm>
            <a:off x="9422814" y="2826414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8E92EC3-40F1-F246-14D4-C0004CB7B8A7}"/>
                  </a:ext>
                </a:extLst>
              </p:cNvPr>
              <p:cNvSpPr txBox="1"/>
              <p:nvPr/>
            </p:nvSpPr>
            <p:spPr>
              <a:xfrm>
                <a:off x="9415707" y="2527964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8E92EC3-40F1-F246-14D4-C0004CB7B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707" y="2527964"/>
                <a:ext cx="692334" cy="291898"/>
              </a:xfrm>
              <a:prstGeom prst="rect">
                <a:avLst/>
              </a:prstGeom>
              <a:blipFill>
                <a:blip r:embed="rId2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568CB689-EBD3-0801-1B9B-EC9910089310}"/>
              </a:ext>
            </a:extLst>
          </p:cNvPr>
          <p:cNvCxnSpPr>
            <a:cxnSpLocks/>
          </p:cNvCxnSpPr>
          <p:nvPr/>
        </p:nvCxnSpPr>
        <p:spPr>
          <a:xfrm flipV="1">
            <a:off x="8616068" y="2053066"/>
            <a:ext cx="2021349" cy="48085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8825FEE-C372-2387-03A1-BD7AE7072F5F}"/>
                  </a:ext>
                </a:extLst>
              </p:cNvPr>
              <p:cNvSpPr txBox="1"/>
              <p:nvPr/>
            </p:nvSpPr>
            <p:spPr>
              <a:xfrm>
                <a:off x="8084526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8825FEE-C372-2387-03A1-BD7AE7072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26" y="1166246"/>
                <a:ext cx="547664" cy="291898"/>
              </a:xfrm>
              <a:prstGeom prst="rect">
                <a:avLst/>
              </a:prstGeom>
              <a:blipFill>
                <a:blip r:embed="rId24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AD22252-1F0E-65D3-568F-646C357C01F6}"/>
              </a:ext>
            </a:extLst>
          </p:cNvPr>
          <p:cNvCxnSpPr>
            <a:cxnSpLocks/>
          </p:cNvCxnSpPr>
          <p:nvPr/>
        </p:nvCxnSpPr>
        <p:spPr>
          <a:xfrm flipV="1">
            <a:off x="8723569" y="2528144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2FCC02C-0ADA-A04C-6554-5CA05D306909}"/>
                  </a:ext>
                </a:extLst>
              </p:cNvPr>
              <p:cNvSpPr txBox="1"/>
              <p:nvPr/>
            </p:nvSpPr>
            <p:spPr>
              <a:xfrm>
                <a:off x="8471990" y="3241636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2FCC02C-0ADA-A04C-6554-5CA05D306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990" y="3241636"/>
                <a:ext cx="516091" cy="291898"/>
              </a:xfrm>
              <a:prstGeom prst="rect">
                <a:avLst/>
              </a:prstGeom>
              <a:blipFill>
                <a:blip r:embed="rId25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C715D80-A388-5127-5D57-1A23236C6A2D}"/>
                  </a:ext>
                </a:extLst>
              </p:cNvPr>
              <p:cNvSpPr txBox="1"/>
              <p:nvPr/>
            </p:nvSpPr>
            <p:spPr>
              <a:xfrm>
                <a:off x="8915211" y="1475977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C715D80-A388-5127-5D57-1A23236C6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211" y="1475977"/>
                <a:ext cx="640910" cy="291898"/>
              </a:xfrm>
              <a:prstGeom prst="rect">
                <a:avLst/>
              </a:prstGeom>
              <a:blipFill>
                <a:blip r:embed="rId26"/>
                <a:stretch>
                  <a:fillRect l="-3774" r="-943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0992874-7B02-D397-22A7-FD5A8F79BDFF}"/>
                  </a:ext>
                </a:extLst>
              </p:cNvPr>
              <p:cNvSpPr txBox="1"/>
              <p:nvPr/>
            </p:nvSpPr>
            <p:spPr>
              <a:xfrm>
                <a:off x="9890258" y="1332013"/>
                <a:ext cx="19656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0992874-7B02-D397-22A7-FD5A8F79B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258" y="1332013"/>
                <a:ext cx="1965668" cy="67672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6DB60BD-F259-995D-4A7D-28ED13004A26}"/>
              </a:ext>
            </a:extLst>
          </p:cNvPr>
          <p:cNvCxnSpPr>
            <a:cxnSpLocks/>
          </p:cNvCxnSpPr>
          <p:nvPr/>
        </p:nvCxnSpPr>
        <p:spPr>
          <a:xfrm>
            <a:off x="8723569" y="2826414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6C531D2-7725-A7F2-431C-923148CD9039}"/>
                  </a:ext>
                </a:extLst>
              </p:cNvPr>
              <p:cNvSpPr txBox="1"/>
              <p:nvPr/>
            </p:nvSpPr>
            <p:spPr>
              <a:xfrm>
                <a:off x="8743519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6C531D2-7725-A7F2-431C-923148CD9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519" y="2528557"/>
                <a:ext cx="692334" cy="291898"/>
              </a:xfrm>
              <a:prstGeom prst="rect">
                <a:avLst/>
              </a:prstGeom>
              <a:blipFill>
                <a:blip r:embed="rId2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630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BE083B-3AFB-91E1-8F3D-B2DFB03B170D}"/>
              </a:ext>
            </a:extLst>
          </p:cNvPr>
          <p:cNvSpPr/>
          <p:nvPr/>
        </p:nvSpPr>
        <p:spPr>
          <a:xfrm>
            <a:off x="6408516" y="2477158"/>
            <a:ext cx="4785515" cy="1089953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E2C733C9-0FC4-703F-FA6D-EB7FA072529C}"/>
              </a:ext>
            </a:extLst>
          </p:cNvPr>
          <p:cNvGrpSpPr/>
          <p:nvPr/>
        </p:nvGrpSpPr>
        <p:grpSpPr>
          <a:xfrm>
            <a:off x="7981582" y="2601111"/>
            <a:ext cx="505222" cy="505220"/>
            <a:chOff x="8976870" y="2848980"/>
            <a:chExt cx="1027366" cy="102736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197202F-98E5-41EA-B800-0128255B5AC9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F33B9A-ED5F-9543-47E5-86A1C428690A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77C6A6E-DD57-BCF5-80D8-F66838ABE4E5}"/>
                </a:ext>
              </a:extLst>
            </p:cNvPr>
            <p:cNvCxnSpPr>
              <a:cxnSpLocks/>
              <a:stCxn id="9" idx="6"/>
              <a:endCxn id="8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6DCE898-EA46-87D9-B193-1E06B85C1125}"/>
                </a:ext>
              </a:extLst>
            </p:cNvPr>
            <p:cNvCxnSpPr>
              <a:cxnSpLocks/>
              <a:stCxn id="9" idx="0"/>
              <a:endCxn id="8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DE1502-3059-8DDE-E840-E5A5FF7D540F}"/>
                </a:ext>
              </a:extLst>
            </p:cNvPr>
            <p:cNvCxnSpPr>
              <a:cxnSpLocks/>
              <a:stCxn id="9" idx="7"/>
              <a:endCxn id="8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D707E7C-CCB5-5F1E-AAC3-2903123A32A4}"/>
                </a:ext>
              </a:extLst>
            </p:cNvPr>
            <p:cNvCxnSpPr>
              <a:cxnSpLocks/>
              <a:stCxn id="9" idx="5"/>
              <a:endCxn id="8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19A003D-868E-A4BE-B447-938095E21439}"/>
                </a:ext>
              </a:extLst>
            </p:cNvPr>
            <p:cNvCxnSpPr>
              <a:cxnSpLocks/>
              <a:stCxn id="9" idx="4"/>
              <a:endCxn id="8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35515F3-8F0B-3CDF-8D26-2BEB0F59609B}"/>
                </a:ext>
              </a:extLst>
            </p:cNvPr>
            <p:cNvCxnSpPr>
              <a:cxnSpLocks/>
              <a:stCxn id="9" idx="3"/>
              <a:endCxn id="8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02D9321-6A4A-02DF-397F-1F98D050451F}"/>
                </a:ext>
              </a:extLst>
            </p:cNvPr>
            <p:cNvCxnSpPr>
              <a:cxnSpLocks/>
              <a:stCxn id="9" idx="2"/>
              <a:endCxn id="8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89C1E50-8646-9BDB-1952-762A2460D49F}"/>
                </a:ext>
              </a:extLst>
            </p:cNvPr>
            <p:cNvCxnSpPr>
              <a:cxnSpLocks/>
              <a:stCxn id="9" idx="1"/>
              <a:endCxn id="8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9AD4534-3EE0-4ACB-D7F2-AE595529F006}"/>
              </a:ext>
            </a:extLst>
          </p:cNvPr>
          <p:cNvGrpSpPr/>
          <p:nvPr/>
        </p:nvGrpSpPr>
        <p:grpSpPr>
          <a:xfrm>
            <a:off x="7360889" y="3008726"/>
            <a:ext cx="505222" cy="505220"/>
            <a:chOff x="8976870" y="2848980"/>
            <a:chExt cx="1027366" cy="1027366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C372039-C33A-B35E-6A65-9442DF24BF51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4032466-0AB3-5019-2A1C-2A8A799EA1E2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83A410A-6197-A47E-C144-13E19DAB59DB}"/>
                </a:ext>
              </a:extLst>
            </p:cNvPr>
            <p:cNvCxnSpPr>
              <a:cxnSpLocks/>
              <a:stCxn id="163" idx="6"/>
              <a:endCxn id="162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D274D98-5DB0-CDC4-6543-5292DE346031}"/>
                </a:ext>
              </a:extLst>
            </p:cNvPr>
            <p:cNvCxnSpPr>
              <a:cxnSpLocks/>
              <a:stCxn id="163" idx="0"/>
              <a:endCxn id="162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3CB33F0-A3FA-E28B-4549-B615CF3D376A}"/>
                </a:ext>
              </a:extLst>
            </p:cNvPr>
            <p:cNvCxnSpPr>
              <a:cxnSpLocks/>
              <a:stCxn id="163" idx="7"/>
              <a:endCxn id="162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7048004-09CD-126C-A882-D5411CD1C893}"/>
                </a:ext>
              </a:extLst>
            </p:cNvPr>
            <p:cNvCxnSpPr>
              <a:cxnSpLocks/>
              <a:stCxn id="163" idx="5"/>
              <a:endCxn id="162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740D110-D570-8DA1-0840-2E5EB41ACE3E}"/>
                </a:ext>
              </a:extLst>
            </p:cNvPr>
            <p:cNvCxnSpPr>
              <a:cxnSpLocks/>
              <a:stCxn id="163" idx="4"/>
              <a:endCxn id="162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7CAF605-0051-2DA9-2C71-43F987406A2B}"/>
                </a:ext>
              </a:extLst>
            </p:cNvPr>
            <p:cNvCxnSpPr>
              <a:cxnSpLocks/>
              <a:stCxn id="163" idx="3"/>
              <a:endCxn id="162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3F40F43-D6DE-1A45-FB9E-DD670AECAE99}"/>
                </a:ext>
              </a:extLst>
            </p:cNvPr>
            <p:cNvCxnSpPr>
              <a:cxnSpLocks/>
              <a:stCxn id="163" idx="2"/>
              <a:endCxn id="162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31BBA64-27BC-8485-425E-5B28EFB47684}"/>
                </a:ext>
              </a:extLst>
            </p:cNvPr>
            <p:cNvCxnSpPr>
              <a:cxnSpLocks/>
              <a:stCxn id="163" idx="1"/>
              <a:endCxn id="162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773A1EA-8335-17FE-78BC-0A7B22F5946A}"/>
              </a:ext>
            </a:extLst>
          </p:cNvPr>
          <p:cNvGrpSpPr/>
          <p:nvPr/>
        </p:nvGrpSpPr>
        <p:grpSpPr>
          <a:xfrm>
            <a:off x="6647181" y="2681969"/>
            <a:ext cx="505222" cy="505220"/>
            <a:chOff x="8976870" y="2848980"/>
            <a:chExt cx="1027366" cy="1027366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AFBC191-FF8E-34DA-3AE7-991EED265714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A082503-86EE-638B-268C-A30EA6B3C860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DC20299-EED4-9B01-5300-57C067362875}"/>
                </a:ext>
              </a:extLst>
            </p:cNvPr>
            <p:cNvCxnSpPr>
              <a:cxnSpLocks/>
              <a:stCxn id="174" idx="6"/>
              <a:endCxn id="173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406B53D-060D-89BA-4817-688791929C96}"/>
                </a:ext>
              </a:extLst>
            </p:cNvPr>
            <p:cNvCxnSpPr>
              <a:cxnSpLocks/>
              <a:stCxn id="174" idx="0"/>
              <a:endCxn id="173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A70D1BDF-3EAD-BA49-4F75-E9BCD6F9CE17}"/>
                </a:ext>
              </a:extLst>
            </p:cNvPr>
            <p:cNvCxnSpPr>
              <a:cxnSpLocks/>
              <a:stCxn id="174" idx="7"/>
              <a:endCxn id="173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39BD308-763B-5D4D-6231-D783EDCFA2D7}"/>
                </a:ext>
              </a:extLst>
            </p:cNvPr>
            <p:cNvCxnSpPr>
              <a:cxnSpLocks/>
              <a:stCxn id="174" idx="5"/>
              <a:endCxn id="173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8E02C13-D15A-A569-B799-69F3B79B5E54}"/>
                </a:ext>
              </a:extLst>
            </p:cNvPr>
            <p:cNvCxnSpPr>
              <a:cxnSpLocks/>
              <a:stCxn id="174" idx="4"/>
              <a:endCxn id="173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B5C9229-2FFE-1552-ED4D-29D88A38AEF2}"/>
                </a:ext>
              </a:extLst>
            </p:cNvPr>
            <p:cNvCxnSpPr>
              <a:cxnSpLocks/>
              <a:stCxn id="174" idx="3"/>
              <a:endCxn id="173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F4267288-9C65-0B6A-A729-5953CE6A89C8}"/>
                </a:ext>
              </a:extLst>
            </p:cNvPr>
            <p:cNvCxnSpPr>
              <a:cxnSpLocks/>
              <a:stCxn id="174" idx="2"/>
              <a:endCxn id="173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6929DD0-BAF5-0876-B0A5-250C96061A7A}"/>
                </a:ext>
              </a:extLst>
            </p:cNvPr>
            <p:cNvCxnSpPr>
              <a:cxnSpLocks/>
              <a:stCxn id="174" idx="1"/>
              <a:endCxn id="173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753FCAC-F0BD-D87F-D10A-E0EAEDBF6094}"/>
              </a:ext>
            </a:extLst>
          </p:cNvPr>
          <p:cNvGrpSpPr/>
          <p:nvPr/>
        </p:nvGrpSpPr>
        <p:grpSpPr>
          <a:xfrm>
            <a:off x="10138316" y="2874762"/>
            <a:ext cx="505222" cy="505220"/>
            <a:chOff x="8976870" y="2848980"/>
            <a:chExt cx="1027366" cy="1027366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A33816A-E0CF-E0F4-1828-AC3DD6D94B88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87DBE62-321F-44AC-CFBE-0FFD67407DD9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C715E317-1E66-0997-AF01-8A10FEA86334}"/>
                </a:ext>
              </a:extLst>
            </p:cNvPr>
            <p:cNvCxnSpPr>
              <a:cxnSpLocks/>
              <a:stCxn id="185" idx="6"/>
              <a:endCxn id="184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AD302D2-2AC3-E492-3534-C25095826BBF}"/>
                </a:ext>
              </a:extLst>
            </p:cNvPr>
            <p:cNvCxnSpPr>
              <a:cxnSpLocks/>
              <a:stCxn id="185" idx="0"/>
              <a:endCxn id="184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0B66CB4C-663C-BA30-09E8-7FF2C4038A17}"/>
                </a:ext>
              </a:extLst>
            </p:cNvPr>
            <p:cNvCxnSpPr>
              <a:cxnSpLocks/>
              <a:stCxn id="185" idx="7"/>
              <a:endCxn id="184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BD5F8059-397E-E462-96A0-0C400BC258D4}"/>
                </a:ext>
              </a:extLst>
            </p:cNvPr>
            <p:cNvCxnSpPr>
              <a:cxnSpLocks/>
              <a:stCxn id="185" idx="5"/>
              <a:endCxn id="184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41F9EA4-4007-4D53-3B4F-7A7812F6CCCB}"/>
                </a:ext>
              </a:extLst>
            </p:cNvPr>
            <p:cNvCxnSpPr>
              <a:cxnSpLocks/>
              <a:stCxn id="185" idx="4"/>
              <a:endCxn id="184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17AF4A1-7744-1D3A-324D-97E8E7421DBC}"/>
                </a:ext>
              </a:extLst>
            </p:cNvPr>
            <p:cNvCxnSpPr>
              <a:cxnSpLocks/>
              <a:stCxn id="185" idx="3"/>
              <a:endCxn id="184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ACEB055-DD25-599D-1BBE-56843FAB0E32}"/>
                </a:ext>
              </a:extLst>
            </p:cNvPr>
            <p:cNvCxnSpPr>
              <a:cxnSpLocks/>
              <a:stCxn id="185" idx="2"/>
              <a:endCxn id="184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FF49F34-8021-EB5B-D71F-7F7153D3D498}"/>
                </a:ext>
              </a:extLst>
            </p:cNvPr>
            <p:cNvCxnSpPr>
              <a:cxnSpLocks/>
              <a:stCxn id="185" idx="1"/>
              <a:endCxn id="184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2E157-84ED-88C2-E606-54E2F6A46096}"/>
              </a:ext>
            </a:extLst>
          </p:cNvPr>
          <p:cNvCxnSpPr>
            <a:cxnSpLocks/>
          </p:cNvCxnSpPr>
          <p:nvPr/>
        </p:nvCxnSpPr>
        <p:spPr>
          <a:xfrm flipV="1">
            <a:off x="8645535" y="2291787"/>
            <a:ext cx="0" cy="1993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297FFE-F115-BB71-6F01-6DCE7EFF67DB}"/>
              </a:ext>
            </a:extLst>
          </p:cNvPr>
          <p:cNvCxnSpPr>
            <a:cxnSpLocks/>
          </p:cNvCxnSpPr>
          <p:nvPr/>
        </p:nvCxnSpPr>
        <p:spPr>
          <a:xfrm flipV="1">
            <a:off x="8645534" y="2189928"/>
            <a:ext cx="1745743" cy="209489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EEBBE39-D664-27C8-B303-E280A79BFDE3}"/>
                  </a:ext>
                </a:extLst>
              </p:cNvPr>
              <p:cNvSpPr txBox="1"/>
              <p:nvPr/>
            </p:nvSpPr>
            <p:spPr>
              <a:xfrm>
                <a:off x="8612929" y="3139140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sun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EEBBE39-D664-27C8-B303-E280A79BF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929" y="3139140"/>
                <a:ext cx="741649" cy="461665"/>
              </a:xfrm>
              <a:prstGeom prst="rect">
                <a:avLst/>
              </a:prstGeom>
              <a:blipFill>
                <a:blip r:embed="rId2"/>
                <a:stretch>
                  <a:fillRect l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41354BF-957C-5DE7-9BCB-C0ED8C88D4C6}"/>
              </a:ext>
            </a:extLst>
          </p:cNvPr>
          <p:cNvGrpSpPr/>
          <p:nvPr/>
        </p:nvGrpSpPr>
        <p:grpSpPr>
          <a:xfrm rot="1397324">
            <a:off x="10300307" y="1251816"/>
            <a:ext cx="1027366" cy="1027366"/>
            <a:chOff x="7043479" y="1515519"/>
            <a:chExt cx="1027366" cy="102736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BA6506-B5B9-C71F-298B-22A45D3EEE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3479" y="1515519"/>
              <a:ext cx="1027366" cy="1027366"/>
            </a:xfrm>
            <a:prstGeom prst="ellipse">
              <a:avLst/>
            </a:prstGeom>
            <a:solidFill>
              <a:schemeClr val="bg1"/>
            </a:solidFill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84B61B5-2D53-3CFB-9416-61EE7F793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50433" y="1722473"/>
              <a:ext cx="613458" cy="613458"/>
            </a:xfrm>
            <a:prstGeom prst="ellipse">
              <a:avLst/>
            </a:prstGeom>
            <a:solidFill>
              <a:schemeClr val="bg1"/>
            </a:solidFill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94A591-DB59-72E2-B2F4-BB94E21FA2C6}"/>
                </a:ext>
              </a:extLst>
            </p:cNvPr>
            <p:cNvCxnSpPr>
              <a:cxnSpLocks/>
              <a:stCxn id="30" idx="6"/>
              <a:endCxn id="31" idx="6"/>
            </p:cNvCxnSpPr>
            <p:nvPr/>
          </p:nvCxnSpPr>
          <p:spPr>
            <a:xfrm>
              <a:off x="7863891" y="2029202"/>
              <a:ext cx="206954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AEC646B-566F-6654-BD61-41FE3558A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5139" y="1827176"/>
              <a:ext cx="404046" cy="404046"/>
            </a:xfrm>
            <a:prstGeom prst="ellipse">
              <a:avLst/>
            </a:prstGeom>
            <a:noFill/>
            <a:ln w="793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9C5D9AB-CCEF-2FB1-8FC6-9A7929D5FDAA}"/>
                </a:ext>
              </a:extLst>
            </p:cNvPr>
            <p:cNvCxnSpPr>
              <a:cxnSpLocks/>
              <a:stCxn id="30" idx="0"/>
              <a:endCxn id="31" idx="0"/>
            </p:cNvCxnSpPr>
            <p:nvPr/>
          </p:nvCxnSpPr>
          <p:spPr>
            <a:xfrm flipV="1">
              <a:off x="7557162" y="1515519"/>
              <a:ext cx="0" cy="20695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1EE48AD-2283-BD18-DE66-357782675D10}"/>
                </a:ext>
              </a:extLst>
            </p:cNvPr>
            <p:cNvCxnSpPr>
              <a:cxnSpLocks/>
              <a:stCxn id="30" idx="7"/>
              <a:endCxn id="31" idx="7"/>
            </p:cNvCxnSpPr>
            <p:nvPr/>
          </p:nvCxnSpPr>
          <p:spPr>
            <a:xfrm flipV="1">
              <a:off x="7774052" y="1665973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5170C17-B42A-DC3C-9320-D11DC3906433}"/>
                </a:ext>
              </a:extLst>
            </p:cNvPr>
            <p:cNvCxnSpPr>
              <a:cxnSpLocks/>
              <a:stCxn id="30" idx="5"/>
              <a:endCxn id="31" idx="5"/>
            </p:cNvCxnSpPr>
            <p:nvPr/>
          </p:nvCxnSpPr>
          <p:spPr>
            <a:xfrm>
              <a:off x="7774052" y="2246092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56E38C2-6AAC-F1BF-3613-A9C9F4447E2D}"/>
                </a:ext>
              </a:extLst>
            </p:cNvPr>
            <p:cNvCxnSpPr>
              <a:cxnSpLocks/>
              <a:stCxn id="30" idx="4"/>
              <a:endCxn id="31" idx="4"/>
            </p:cNvCxnSpPr>
            <p:nvPr/>
          </p:nvCxnSpPr>
          <p:spPr>
            <a:xfrm>
              <a:off x="7557162" y="2335931"/>
              <a:ext cx="0" cy="20695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5E34A3C-11C6-9E3E-E801-EB963413049A}"/>
                </a:ext>
              </a:extLst>
            </p:cNvPr>
            <p:cNvCxnSpPr>
              <a:cxnSpLocks/>
              <a:stCxn id="30" idx="3"/>
              <a:endCxn id="31" idx="3"/>
            </p:cNvCxnSpPr>
            <p:nvPr/>
          </p:nvCxnSpPr>
          <p:spPr>
            <a:xfrm flipH="1">
              <a:off x="7193933" y="2246092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4A99F72-088F-26F8-CC8F-FAFA4947E474}"/>
                </a:ext>
              </a:extLst>
            </p:cNvPr>
            <p:cNvCxnSpPr>
              <a:cxnSpLocks/>
              <a:stCxn id="30" idx="2"/>
              <a:endCxn id="31" idx="2"/>
            </p:cNvCxnSpPr>
            <p:nvPr/>
          </p:nvCxnSpPr>
          <p:spPr>
            <a:xfrm flipH="1">
              <a:off x="7043479" y="2029202"/>
              <a:ext cx="206954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DB264BB-8871-F996-209D-3787A371E89A}"/>
                </a:ext>
              </a:extLst>
            </p:cNvPr>
            <p:cNvCxnSpPr>
              <a:cxnSpLocks/>
              <a:stCxn id="30" idx="1"/>
              <a:endCxn id="31" idx="1"/>
            </p:cNvCxnSpPr>
            <p:nvPr/>
          </p:nvCxnSpPr>
          <p:spPr>
            <a:xfrm flipH="1" flipV="1">
              <a:off x="7193933" y="1665973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0B21CD-F087-B63A-E272-6C75B1529BA0}"/>
              </a:ext>
            </a:extLst>
          </p:cNvPr>
          <p:cNvGrpSpPr/>
          <p:nvPr/>
        </p:nvGrpSpPr>
        <p:grpSpPr>
          <a:xfrm>
            <a:off x="9013184" y="2603228"/>
            <a:ext cx="505222" cy="505220"/>
            <a:chOff x="8976870" y="2848980"/>
            <a:chExt cx="1027366" cy="1027366"/>
          </a:xfrm>
        </p:grpSpPr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C39AAFC-38FF-6DF1-C4DA-2A39065D5D8A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0C937BDC-55CB-3B8B-18CB-2205D46D7E0C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2918B50-4B2F-F8C2-9B39-CEACAE33A47D}"/>
                </a:ext>
              </a:extLst>
            </p:cNvPr>
            <p:cNvCxnSpPr>
              <a:cxnSpLocks/>
              <a:stCxn id="196" idx="6"/>
              <a:endCxn id="195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9B520E80-8F3D-0190-88D3-B53A75BBCF3F}"/>
                </a:ext>
              </a:extLst>
            </p:cNvPr>
            <p:cNvCxnSpPr>
              <a:cxnSpLocks/>
              <a:stCxn id="196" idx="0"/>
              <a:endCxn id="195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1F31770-6866-6E8A-145F-25165C4B96F5}"/>
                </a:ext>
              </a:extLst>
            </p:cNvPr>
            <p:cNvCxnSpPr>
              <a:cxnSpLocks/>
              <a:stCxn id="196" idx="7"/>
              <a:endCxn id="195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AA6B681C-A5D3-4315-F834-16CA806C8825}"/>
                </a:ext>
              </a:extLst>
            </p:cNvPr>
            <p:cNvCxnSpPr>
              <a:cxnSpLocks/>
              <a:stCxn id="196" idx="5"/>
              <a:endCxn id="195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D161D42-0139-3E8F-2944-1BAB71BDC017}"/>
                </a:ext>
              </a:extLst>
            </p:cNvPr>
            <p:cNvCxnSpPr>
              <a:cxnSpLocks/>
              <a:stCxn id="196" idx="4"/>
              <a:endCxn id="195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E0957315-93A1-4625-160E-D875C90C8482}"/>
                </a:ext>
              </a:extLst>
            </p:cNvPr>
            <p:cNvCxnSpPr>
              <a:cxnSpLocks/>
              <a:stCxn id="196" idx="3"/>
              <a:endCxn id="195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B66D94C-EC9A-6783-08DF-987620812E98}"/>
                </a:ext>
              </a:extLst>
            </p:cNvPr>
            <p:cNvCxnSpPr>
              <a:cxnSpLocks/>
              <a:stCxn id="196" idx="2"/>
              <a:endCxn id="195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7156FCF-99C5-709B-5C4A-2A3E1343053D}"/>
                </a:ext>
              </a:extLst>
            </p:cNvPr>
            <p:cNvCxnSpPr>
              <a:cxnSpLocks/>
              <a:stCxn id="196" idx="1"/>
              <a:endCxn id="195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C8D9CD94-AA84-08ED-F932-27921A873346}"/>
              </a:ext>
            </a:extLst>
          </p:cNvPr>
          <p:cNvCxnSpPr>
            <a:cxnSpLocks/>
          </p:cNvCxnSpPr>
          <p:nvPr/>
        </p:nvCxnSpPr>
        <p:spPr>
          <a:xfrm flipH="1">
            <a:off x="8548322" y="2142283"/>
            <a:ext cx="1766115" cy="214253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E1BD5AB8-653B-3FD1-8B42-B0D65F5FA30D}"/>
              </a:ext>
            </a:extLst>
          </p:cNvPr>
          <p:cNvCxnSpPr>
            <a:cxnSpLocks/>
          </p:cNvCxnSpPr>
          <p:nvPr/>
        </p:nvCxnSpPr>
        <p:spPr>
          <a:xfrm flipH="1">
            <a:off x="8804477" y="2269864"/>
            <a:ext cx="1652968" cy="200527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6ABF5572-5551-7C35-8B82-D9ED7EF4B574}"/>
              </a:ext>
            </a:extLst>
          </p:cNvPr>
          <p:cNvCxnSpPr>
            <a:cxnSpLocks/>
          </p:cNvCxnSpPr>
          <p:nvPr/>
        </p:nvCxnSpPr>
        <p:spPr>
          <a:xfrm flipH="1">
            <a:off x="8933311" y="2271358"/>
            <a:ext cx="1652968" cy="200527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D659D705-291D-BD5B-20F8-4AFC655262BF}"/>
              </a:ext>
            </a:extLst>
          </p:cNvPr>
          <p:cNvCxnSpPr>
            <a:cxnSpLocks/>
          </p:cNvCxnSpPr>
          <p:nvPr/>
        </p:nvCxnSpPr>
        <p:spPr>
          <a:xfrm flipH="1">
            <a:off x="8413526" y="2054848"/>
            <a:ext cx="1838189" cy="22299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A81BAE1D-0CF5-8332-285B-8BF0F5E96ECA}"/>
              </a:ext>
            </a:extLst>
          </p:cNvPr>
          <p:cNvSpPr>
            <a:spLocks noChangeAspect="1"/>
          </p:cNvSpPr>
          <p:nvPr/>
        </p:nvSpPr>
        <p:spPr>
          <a:xfrm>
            <a:off x="7935621" y="3614694"/>
            <a:ext cx="1419828" cy="1419828"/>
          </a:xfrm>
          <a:prstGeom prst="arc">
            <a:avLst>
              <a:gd name="adj1" fmla="val 16200000"/>
              <a:gd name="adj2" fmla="val 18510771"/>
            </a:avLst>
          </a:prstGeom>
          <a:ln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C6504211-10AA-DACA-1517-55F6C6DFA252}"/>
              </a:ext>
            </a:extLst>
          </p:cNvPr>
          <p:cNvCxnSpPr>
            <a:cxnSpLocks/>
          </p:cNvCxnSpPr>
          <p:nvPr/>
        </p:nvCxnSpPr>
        <p:spPr>
          <a:xfrm>
            <a:off x="6391582" y="4320828"/>
            <a:ext cx="4782258" cy="0"/>
          </a:xfrm>
          <a:prstGeom prst="straightConnector1">
            <a:avLst/>
          </a:prstGeom>
          <a:ln w="825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417758E-155F-2BB6-7656-EFD6CD59D486}"/>
              </a:ext>
            </a:extLst>
          </p:cNvPr>
          <p:cNvCxnSpPr>
            <a:cxnSpLocks/>
          </p:cNvCxnSpPr>
          <p:nvPr/>
        </p:nvCxnSpPr>
        <p:spPr>
          <a:xfrm flipV="1">
            <a:off x="11258999" y="2477158"/>
            <a:ext cx="0" cy="1089953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E9655E11-03BE-1A62-6D6A-572A30C29C55}"/>
                  </a:ext>
                </a:extLst>
              </p:cNvPr>
              <p:cNvSpPr txBox="1"/>
              <p:nvPr/>
            </p:nvSpPr>
            <p:spPr>
              <a:xfrm>
                <a:off x="8615428" y="3140253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sun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E9655E11-03BE-1A62-6D6A-572A30C29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428" y="3140253"/>
                <a:ext cx="741649" cy="461665"/>
              </a:xfrm>
              <a:prstGeom prst="rect">
                <a:avLst/>
              </a:prstGeom>
              <a:blipFill>
                <a:blip r:embed="rId3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AE138339-0406-D3D2-90C7-2D1E00849D4C}"/>
                  </a:ext>
                </a:extLst>
              </p:cNvPr>
              <p:cNvSpPr txBox="1"/>
              <p:nvPr/>
            </p:nvSpPr>
            <p:spPr>
              <a:xfrm>
                <a:off x="11219013" y="2759155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atm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AE138339-0406-D3D2-90C7-2D1E00849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9013" y="2759155"/>
                <a:ext cx="741649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85E60A24-731F-55DB-4468-AC3C17257AD8}"/>
              </a:ext>
            </a:extLst>
          </p:cNvPr>
          <p:cNvGrpSpPr/>
          <p:nvPr/>
        </p:nvGrpSpPr>
        <p:grpSpPr>
          <a:xfrm flipV="1">
            <a:off x="2825495" y="2874137"/>
            <a:ext cx="839650" cy="976522"/>
            <a:chOff x="3217762" y="4486155"/>
            <a:chExt cx="1388962" cy="502534"/>
          </a:xfrm>
        </p:grpSpPr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A0248A86-96E0-CA08-9B87-34D69CA99CBC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4C19D00D-4736-0240-A4D5-412E97D1F7F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6B61A5B9-AFF1-5EFC-FBAE-C0004A51DD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C38C0D8D-4A4C-5D70-6E8F-49DC5962C39D}"/>
              </a:ext>
            </a:extLst>
          </p:cNvPr>
          <p:cNvGrpSpPr/>
          <p:nvPr/>
        </p:nvGrpSpPr>
        <p:grpSpPr>
          <a:xfrm>
            <a:off x="2767939" y="1747462"/>
            <a:ext cx="839650" cy="963715"/>
            <a:chOff x="3217762" y="4486155"/>
            <a:chExt cx="1388962" cy="502534"/>
          </a:xfrm>
        </p:grpSpPr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38169B65-62FC-13EE-092D-BFAE782CC0FD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7CCAA63C-1D6C-991C-A5C1-88D99027F810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03D113F3-B4B8-3869-F293-CC7007ACDD94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23F0F675-C8BF-0DCC-6542-CCAB5757AFD1}"/>
              </a:ext>
            </a:extLst>
          </p:cNvPr>
          <p:cNvCxnSpPr>
            <a:cxnSpLocks/>
          </p:cNvCxnSpPr>
          <p:nvPr/>
        </p:nvCxnSpPr>
        <p:spPr>
          <a:xfrm flipH="1">
            <a:off x="1697695" y="280464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9DE9EF67-EF93-C53C-2D84-449EA1C8DA7D}"/>
              </a:ext>
            </a:extLst>
          </p:cNvPr>
          <p:cNvCxnSpPr>
            <a:cxnSpLocks/>
          </p:cNvCxnSpPr>
          <p:nvPr/>
        </p:nvCxnSpPr>
        <p:spPr>
          <a:xfrm flipH="1">
            <a:off x="2069439" y="289968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06F0CBA-C6BF-F0B4-D46D-8C2D09F9D4F2}"/>
              </a:ext>
            </a:extLst>
          </p:cNvPr>
          <p:cNvSpPr/>
          <p:nvPr/>
        </p:nvSpPr>
        <p:spPr>
          <a:xfrm>
            <a:off x="4543181" y="213686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C20BDB97-41E6-7273-3090-06705B06364B}"/>
              </a:ext>
            </a:extLst>
          </p:cNvPr>
          <p:cNvCxnSpPr>
            <a:cxnSpLocks/>
          </p:cNvCxnSpPr>
          <p:nvPr/>
        </p:nvCxnSpPr>
        <p:spPr>
          <a:xfrm flipH="1">
            <a:off x="3950247" y="256915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8CB8F6F6-E06F-91BA-C1D2-082CC7A1128B}"/>
              </a:ext>
            </a:extLst>
          </p:cNvPr>
          <p:cNvCxnSpPr>
            <a:cxnSpLocks/>
          </p:cNvCxnSpPr>
          <p:nvPr/>
        </p:nvCxnSpPr>
        <p:spPr>
          <a:xfrm flipH="1">
            <a:off x="3950247" y="264568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9232FF29-C548-933F-E84B-2FF71DC45108}"/>
              </a:ext>
            </a:extLst>
          </p:cNvPr>
          <p:cNvCxnSpPr>
            <a:cxnSpLocks/>
          </p:cNvCxnSpPr>
          <p:nvPr/>
        </p:nvCxnSpPr>
        <p:spPr>
          <a:xfrm flipH="1">
            <a:off x="2069439" y="273531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EC575824-A683-92ED-DEE4-991E2269D3EE}"/>
              </a:ext>
            </a:extLst>
          </p:cNvPr>
          <p:cNvCxnSpPr>
            <a:cxnSpLocks/>
          </p:cNvCxnSpPr>
          <p:nvPr/>
        </p:nvCxnSpPr>
        <p:spPr>
          <a:xfrm flipH="1">
            <a:off x="2069439" y="281332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Rectangle 262">
            <a:extLst>
              <a:ext uri="{FF2B5EF4-FFF2-40B4-BE49-F238E27FC236}">
                <a16:creationId xmlns:a16="http://schemas.microsoft.com/office/drawing/2014/main" id="{0932EA3A-46E9-5139-DFEC-9F34DB40A134}"/>
              </a:ext>
            </a:extLst>
          </p:cNvPr>
          <p:cNvSpPr/>
          <p:nvPr/>
        </p:nvSpPr>
        <p:spPr>
          <a:xfrm rot="16200000">
            <a:off x="2453232" y="2378337"/>
            <a:ext cx="2499721" cy="4943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Gases </a:t>
            </a:r>
            <a:r>
              <a:rPr lang="en-US" dirty="0" err="1">
                <a:solidFill>
                  <a:schemeClr val="tx1"/>
                </a:solidFill>
              </a:rPr>
              <a:t>atmosf</a:t>
            </a:r>
            <a:r>
              <a:rPr lang="es-CL" dirty="0">
                <a:solidFill>
                  <a:schemeClr val="tx1"/>
                </a:solidFill>
              </a:rPr>
              <a:t>éricos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11D62A14-DEDF-457E-7884-08C5C56D0A98}"/>
              </a:ext>
            </a:extLst>
          </p:cNvPr>
          <p:cNvSpPr/>
          <p:nvPr/>
        </p:nvSpPr>
        <p:spPr>
          <a:xfrm>
            <a:off x="1145818" y="193263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72CFE6F0-F388-A430-51C8-5329DB7E24E3}"/>
              </a:ext>
            </a:extLst>
          </p:cNvPr>
          <p:cNvSpPr/>
          <p:nvPr/>
        </p:nvSpPr>
        <p:spPr>
          <a:xfrm>
            <a:off x="1978626" y="387535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66" name="Picture 2" descr="White glowing light burst sun on blue sky Vector Image">
            <a:extLst>
              <a:ext uri="{FF2B5EF4-FFF2-40B4-BE49-F238E27FC236}">
                <a16:creationId xmlns:a16="http://schemas.microsoft.com/office/drawing/2014/main" id="{6A87188F-37F0-EAF9-0EEE-A1A194FAC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-2855923" y="929167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88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7F18AE63-0570-846A-C2F3-30A3E8F6D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91" y="1195609"/>
            <a:ext cx="9294471" cy="446678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5BFF277-0860-5D11-713D-B55922CA0529}"/>
              </a:ext>
            </a:extLst>
          </p:cNvPr>
          <p:cNvSpPr/>
          <p:nvPr/>
        </p:nvSpPr>
        <p:spPr>
          <a:xfrm>
            <a:off x="5128098" y="4871526"/>
            <a:ext cx="462988" cy="330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37694D-0031-2140-5BF8-ADCE33F9DAF7}"/>
              </a:ext>
            </a:extLst>
          </p:cNvPr>
          <p:cNvSpPr/>
          <p:nvPr/>
        </p:nvSpPr>
        <p:spPr>
          <a:xfrm>
            <a:off x="4305138" y="3802283"/>
            <a:ext cx="462988" cy="330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136632-9203-6EE9-E711-9DA808430722}"/>
                  </a:ext>
                </a:extLst>
              </p:cNvPr>
              <p:cNvSpPr txBox="1"/>
              <p:nvPr/>
            </p:nvSpPr>
            <p:spPr>
              <a:xfrm>
                <a:off x="4254338" y="3751483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136632-9203-6EE9-E711-9DA80843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338" y="3751483"/>
                <a:ext cx="741649" cy="400110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3485E9-E33C-F40D-CD46-C0111EA2FA22}"/>
                  </a:ext>
                </a:extLst>
              </p:cNvPr>
              <p:cNvSpPr txBox="1"/>
              <p:nvPr/>
            </p:nvSpPr>
            <p:spPr>
              <a:xfrm>
                <a:off x="5029407" y="4805890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3485E9-E33C-F40D-CD46-C0111EA2F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407" y="4805890"/>
                <a:ext cx="741649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4D0D7E-5980-3DAF-1CE8-8BE0E064A3B2}"/>
                  </a:ext>
                </a:extLst>
              </p:cNvPr>
              <p:cNvSpPr txBox="1"/>
              <p:nvPr/>
            </p:nvSpPr>
            <p:spPr>
              <a:xfrm>
                <a:off x="2763125" y="4481786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4D0D7E-5980-3DAF-1CE8-8BE0E064A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125" y="4481786"/>
                <a:ext cx="741649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EF3DA2-7830-5187-216B-6580E38CBD4B}"/>
                  </a:ext>
                </a:extLst>
              </p:cNvPr>
              <p:cNvSpPr txBox="1"/>
              <p:nvPr/>
            </p:nvSpPr>
            <p:spPr>
              <a:xfrm>
                <a:off x="8371445" y="2357541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EF3DA2-7830-5187-216B-6580E38CB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445" y="2357541"/>
                <a:ext cx="741649" cy="400110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011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E22AAA8-438E-CCDF-838F-C9FD17A4180F}"/>
              </a:ext>
            </a:extLst>
          </p:cNvPr>
          <p:cNvSpPr/>
          <p:nvPr/>
        </p:nvSpPr>
        <p:spPr>
          <a:xfrm>
            <a:off x="3383279" y="1975104"/>
            <a:ext cx="4663440" cy="231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81711C4-71E3-0D12-C7EB-5A7C06E0E20C}"/>
              </a:ext>
            </a:extLst>
          </p:cNvPr>
          <p:cNvCxnSpPr>
            <a:cxnSpLocks/>
          </p:cNvCxnSpPr>
          <p:nvPr/>
        </p:nvCxnSpPr>
        <p:spPr>
          <a:xfrm>
            <a:off x="5705856" y="2401824"/>
            <a:ext cx="816864" cy="1377696"/>
          </a:xfrm>
          <a:prstGeom prst="straightConnector1">
            <a:avLst/>
          </a:prstGeom>
          <a:ln w="15875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2FA368-CA19-0864-5818-24CA036777F6}"/>
              </a:ext>
            </a:extLst>
          </p:cNvPr>
          <p:cNvCxnSpPr>
            <a:cxnSpLocks/>
          </p:cNvCxnSpPr>
          <p:nvPr/>
        </p:nvCxnSpPr>
        <p:spPr>
          <a:xfrm>
            <a:off x="5705856" y="1975104"/>
            <a:ext cx="0" cy="231648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F06D0E9E-542E-7951-3A5B-2F77B213873D}"/>
              </a:ext>
            </a:extLst>
          </p:cNvPr>
          <p:cNvSpPr>
            <a:spLocks noChangeAspect="1"/>
          </p:cNvSpPr>
          <p:nvPr/>
        </p:nvSpPr>
        <p:spPr>
          <a:xfrm>
            <a:off x="4770118" y="1466086"/>
            <a:ext cx="1889762" cy="1889762"/>
          </a:xfrm>
          <a:prstGeom prst="arc">
            <a:avLst>
              <a:gd name="adj1" fmla="val 3556640"/>
              <a:gd name="adj2" fmla="val 5401371"/>
            </a:avLst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2E6BC0-310F-84D3-7E7A-C785AEFE3943}"/>
                  </a:ext>
                </a:extLst>
              </p:cNvPr>
              <p:cNvSpPr txBox="1"/>
              <p:nvPr/>
            </p:nvSpPr>
            <p:spPr>
              <a:xfrm>
                <a:off x="5513878" y="2859839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2E6BC0-310F-84D3-7E7A-C785AEFE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78" y="2859839"/>
                <a:ext cx="741649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6D9F3E-D211-5084-13CA-37DBA807EE20}"/>
                  </a:ext>
                </a:extLst>
              </p:cNvPr>
              <p:cNvSpPr txBox="1"/>
              <p:nvPr/>
            </p:nvSpPr>
            <p:spPr>
              <a:xfrm>
                <a:off x="5781071" y="2625959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6D9F3E-D211-5084-13CA-37DBA807E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071" y="2625959"/>
                <a:ext cx="74164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D690A5-1209-4C34-2C82-822E374138C9}"/>
                  </a:ext>
                </a:extLst>
              </p:cNvPr>
              <p:cNvSpPr txBox="1"/>
              <p:nvPr/>
            </p:nvSpPr>
            <p:spPr>
              <a:xfrm>
                <a:off x="6417556" y="3424836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D690A5-1209-4C34-2C82-822E37413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556" y="3424836"/>
                <a:ext cx="74164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995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4F71AE-A614-4994-B266-DA247543FA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l="11737" t="56377" r="496"/>
          <a:stretch/>
        </p:blipFill>
        <p:spPr>
          <a:xfrm>
            <a:off x="5973013" y="1553592"/>
            <a:ext cx="4845586" cy="30863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537F4D-771B-4C28-BB42-E13A9AEA4F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l="12233" b="48350"/>
          <a:stretch/>
        </p:blipFill>
        <p:spPr>
          <a:xfrm>
            <a:off x="861132" y="985668"/>
            <a:ext cx="4845586" cy="3654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013C5A-641C-8361-7474-E6293D29D491}"/>
              </a:ext>
            </a:extLst>
          </p:cNvPr>
          <p:cNvSpPr txBox="1"/>
          <p:nvPr/>
        </p:nvSpPr>
        <p:spPr>
          <a:xfrm>
            <a:off x="861133" y="4606723"/>
            <a:ext cx="48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Predictor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7515D-F8A7-636B-A227-3D785E573390}"/>
              </a:ext>
            </a:extLst>
          </p:cNvPr>
          <p:cNvSpPr txBox="1"/>
          <p:nvPr/>
        </p:nvSpPr>
        <p:spPr>
          <a:xfrm>
            <a:off x="6000400" y="4606723"/>
            <a:ext cx="48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Corrector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7EB35B-F32D-4047-8437-98D3CA2F327D}"/>
              </a:ext>
            </a:extLst>
          </p:cNvPr>
          <p:cNvSpPr/>
          <p:nvPr/>
        </p:nvSpPr>
        <p:spPr>
          <a:xfrm>
            <a:off x="1989585" y="4212955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FD3E0-6DB6-44F6-AD77-083253E1702F}"/>
              </a:ext>
            </a:extLst>
          </p:cNvPr>
          <p:cNvSpPr/>
          <p:nvPr/>
        </p:nvSpPr>
        <p:spPr>
          <a:xfrm>
            <a:off x="7583993" y="4216079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44C8B2-115A-4A69-8582-CFA3089EFF6B}"/>
              </a:ext>
            </a:extLst>
          </p:cNvPr>
          <p:cNvSpPr/>
          <p:nvPr/>
        </p:nvSpPr>
        <p:spPr>
          <a:xfrm>
            <a:off x="1430785" y="1091927"/>
            <a:ext cx="247517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406FD7-ED8A-441D-BDD2-E2301F1860E0}"/>
              </a:ext>
            </a:extLst>
          </p:cNvPr>
          <p:cNvSpPr/>
          <p:nvPr/>
        </p:nvSpPr>
        <p:spPr>
          <a:xfrm>
            <a:off x="6570133" y="1731499"/>
            <a:ext cx="3397956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97EA0C-3BBC-451D-A2B6-471D4FC6C643}"/>
              </a:ext>
            </a:extLst>
          </p:cNvPr>
          <p:cNvSpPr/>
          <p:nvPr/>
        </p:nvSpPr>
        <p:spPr>
          <a:xfrm>
            <a:off x="7583993" y="1731499"/>
            <a:ext cx="1292578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908E4B-D602-45D6-A044-5616015A8AEC}"/>
              </a:ext>
            </a:extLst>
          </p:cNvPr>
          <p:cNvSpPr/>
          <p:nvPr/>
        </p:nvSpPr>
        <p:spPr>
          <a:xfrm>
            <a:off x="1430785" y="1789612"/>
            <a:ext cx="1370613" cy="648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A361C49-B6DB-4AB5-9797-83154C87BB38}"/>
                  </a:ext>
                </a:extLst>
              </p:cNvPr>
              <p:cNvSpPr/>
              <p:nvPr/>
            </p:nvSpPr>
            <p:spPr>
              <a:xfrm>
                <a:off x="1494946" y="1752967"/>
                <a:ext cx="140346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A361C49-B6DB-4AB5-9797-83154C87B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946" y="1752967"/>
                <a:ext cx="1403461" cy="584775"/>
              </a:xfrm>
              <a:prstGeom prst="rect">
                <a:avLst/>
              </a:prstGeom>
              <a:blipFill>
                <a:blip r:embed="rId4"/>
                <a:stretch>
                  <a:fillRect t="-3158"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0C971CB-0E92-4816-86DB-E83A00CB9171}"/>
                  </a:ext>
                </a:extLst>
              </p:cNvPr>
              <p:cNvSpPr/>
              <p:nvPr/>
            </p:nvSpPr>
            <p:spPr>
              <a:xfrm>
                <a:off x="2678135" y="865700"/>
                <a:ext cx="21703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L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1600" b="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0C971CB-0E92-4816-86DB-E83A00CB9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35" y="865700"/>
                <a:ext cx="2170338" cy="584775"/>
              </a:xfrm>
              <a:prstGeom prst="rect">
                <a:avLst/>
              </a:prstGeom>
              <a:blipFill>
                <a:blip r:embed="rId5"/>
                <a:stretch>
                  <a:fillRect t="-3125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628B7B8-4785-4E8D-A036-C4CD1033FFC1}"/>
                  </a:ext>
                </a:extLst>
              </p:cNvPr>
              <p:cNvSpPr/>
              <p:nvPr/>
            </p:nvSpPr>
            <p:spPr>
              <a:xfrm>
                <a:off x="6993451" y="1309033"/>
                <a:ext cx="2638863" cy="8148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s-C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s-C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628B7B8-4785-4E8D-A036-C4CD1033F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451" y="1309033"/>
                <a:ext cx="2638863" cy="814838"/>
              </a:xfrm>
              <a:prstGeom prst="rect">
                <a:avLst/>
              </a:prstGeom>
              <a:blipFill>
                <a:blip r:embed="rId6"/>
                <a:stretch>
                  <a:fillRect t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4F1569-4C4F-49CA-9B01-B50C53BFF4AB}"/>
                  </a:ext>
                </a:extLst>
              </p:cNvPr>
              <p:cNvSpPr/>
              <p:nvPr/>
            </p:nvSpPr>
            <p:spPr>
              <a:xfrm>
                <a:off x="4083553" y="1765828"/>
                <a:ext cx="9734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4F1569-4C4F-49CA-9B01-B50C53BFF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553" y="1765828"/>
                <a:ext cx="973472" cy="338554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F6CF46-C466-4FF0-ABA7-9D9028A0947C}"/>
              </a:ext>
            </a:extLst>
          </p:cNvPr>
          <p:cNvCxnSpPr>
            <a:cxnSpLocks/>
          </p:cNvCxnSpPr>
          <p:nvPr/>
        </p:nvCxnSpPr>
        <p:spPr>
          <a:xfrm>
            <a:off x="3793067" y="1615491"/>
            <a:ext cx="336813" cy="3318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E6120A-E16A-4BE2-80DB-474A7FFB7B47}"/>
              </a:ext>
            </a:extLst>
          </p:cNvPr>
          <p:cNvCxnSpPr>
            <a:cxnSpLocks/>
          </p:cNvCxnSpPr>
          <p:nvPr/>
        </p:nvCxnSpPr>
        <p:spPr>
          <a:xfrm flipH="1">
            <a:off x="7583993" y="2032000"/>
            <a:ext cx="137607" cy="6321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D52B826-5BCC-4F37-87C1-B0BE9C79431F}"/>
              </a:ext>
            </a:extLst>
          </p:cNvPr>
          <p:cNvSpPr/>
          <p:nvPr/>
        </p:nvSpPr>
        <p:spPr>
          <a:xfrm>
            <a:off x="7083778" y="3837506"/>
            <a:ext cx="3734822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D3311E-5ACC-4117-ADED-C3C712A1D5F4}"/>
              </a:ext>
            </a:extLst>
          </p:cNvPr>
          <p:cNvSpPr/>
          <p:nvPr/>
        </p:nvSpPr>
        <p:spPr>
          <a:xfrm>
            <a:off x="1710588" y="3899822"/>
            <a:ext cx="3996130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00C140-E0BF-412D-8D4B-2F516BBAA64F}"/>
                  </a:ext>
                </a:extLst>
              </p:cNvPr>
              <p:cNvSpPr txBox="1"/>
              <p:nvPr/>
            </p:nvSpPr>
            <p:spPr>
              <a:xfrm>
                <a:off x="2116091" y="3802952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00C140-E0BF-412D-8D4B-2F516BBAA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91" y="3802952"/>
                <a:ext cx="741649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9BDA5C-85ED-45AC-A731-303B8FE24B61}"/>
                  </a:ext>
                </a:extLst>
              </p:cNvPr>
              <p:cNvSpPr txBox="1"/>
              <p:nvPr/>
            </p:nvSpPr>
            <p:spPr>
              <a:xfrm>
                <a:off x="3444820" y="3795188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9BDA5C-85ED-45AC-A731-303B8FE24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20" y="3795188"/>
                <a:ext cx="741649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2CBCFFA-A1B9-48DA-9DF7-B693C2EB26BC}"/>
                  </a:ext>
                </a:extLst>
              </p:cNvPr>
              <p:cNvSpPr txBox="1"/>
              <p:nvPr/>
            </p:nvSpPr>
            <p:spPr>
              <a:xfrm>
                <a:off x="5177809" y="3828633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2CBCFFA-A1B9-48DA-9DF7-B693C2EB2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809" y="3828633"/>
                <a:ext cx="7416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580B56-F9C1-430C-B9E3-E40CEB0B917F}"/>
                  </a:ext>
                </a:extLst>
              </p:cNvPr>
              <p:cNvSpPr txBox="1"/>
              <p:nvPr/>
            </p:nvSpPr>
            <p:spPr>
              <a:xfrm>
                <a:off x="7239595" y="3733102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580B56-F9C1-430C-B9E3-E40CEB0B9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595" y="3733102"/>
                <a:ext cx="7416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A086ED-B055-4A00-BEE3-BB7E81DDE68F}"/>
                  </a:ext>
                </a:extLst>
              </p:cNvPr>
              <p:cNvSpPr txBox="1"/>
              <p:nvPr/>
            </p:nvSpPr>
            <p:spPr>
              <a:xfrm>
                <a:off x="8568324" y="3725338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A086ED-B055-4A00-BEE3-BB7E81DDE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324" y="3725338"/>
                <a:ext cx="74164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B7E144-8632-424C-8A18-687DB7A0611D}"/>
                  </a:ext>
                </a:extLst>
              </p:cNvPr>
              <p:cNvSpPr txBox="1"/>
              <p:nvPr/>
            </p:nvSpPr>
            <p:spPr>
              <a:xfrm>
                <a:off x="10343242" y="3795188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B7E144-8632-424C-8A18-687DB7A06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242" y="3795188"/>
                <a:ext cx="74164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509CA76-6293-4E85-92F0-048F6A249C31}"/>
                  </a:ext>
                </a:extLst>
              </p:cNvPr>
              <p:cNvSpPr/>
              <p:nvPr/>
            </p:nvSpPr>
            <p:spPr>
              <a:xfrm>
                <a:off x="9146641" y="2227031"/>
                <a:ext cx="1849800" cy="553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1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509CA76-6293-4E85-92F0-048F6A249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6641" y="2227031"/>
                <a:ext cx="1849800" cy="55335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5C18936-E3E3-4F19-B2DE-E0E67A6DD72C}"/>
              </a:ext>
            </a:extLst>
          </p:cNvPr>
          <p:cNvCxnSpPr>
            <a:cxnSpLocks/>
          </p:cNvCxnSpPr>
          <p:nvPr/>
        </p:nvCxnSpPr>
        <p:spPr>
          <a:xfrm>
            <a:off x="8939148" y="2256569"/>
            <a:ext cx="268472" cy="23285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871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3A492-8402-41F0-8FC5-F3020702B1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l="13499" b="51974"/>
          <a:stretch/>
        </p:blipFill>
        <p:spPr>
          <a:xfrm>
            <a:off x="861134" y="1532510"/>
            <a:ext cx="4845587" cy="3107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013C5A-641C-8361-7474-E6293D29D491}"/>
              </a:ext>
            </a:extLst>
          </p:cNvPr>
          <p:cNvSpPr txBox="1"/>
          <p:nvPr/>
        </p:nvSpPr>
        <p:spPr>
          <a:xfrm>
            <a:off x="875057" y="4526266"/>
            <a:ext cx="48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Predictor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7515D-F8A7-636B-A227-3D785E573390}"/>
              </a:ext>
            </a:extLst>
          </p:cNvPr>
          <p:cNvSpPr txBox="1"/>
          <p:nvPr/>
        </p:nvSpPr>
        <p:spPr>
          <a:xfrm>
            <a:off x="6000400" y="4606723"/>
            <a:ext cx="48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Corrector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86169C-90C7-4295-89C4-6033174E90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l="13499" t="51974"/>
          <a:stretch/>
        </p:blipFill>
        <p:spPr>
          <a:xfrm>
            <a:off x="6000400" y="1603531"/>
            <a:ext cx="4845588" cy="31074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7EB35B-F32D-4047-8437-98D3CA2F327D}"/>
              </a:ext>
            </a:extLst>
          </p:cNvPr>
          <p:cNvSpPr/>
          <p:nvPr/>
        </p:nvSpPr>
        <p:spPr>
          <a:xfrm>
            <a:off x="1962952" y="4145058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FD3E0-6DB6-44F6-AD77-083253E1702F}"/>
              </a:ext>
            </a:extLst>
          </p:cNvPr>
          <p:cNvSpPr/>
          <p:nvPr/>
        </p:nvSpPr>
        <p:spPr>
          <a:xfrm>
            <a:off x="7583993" y="4216079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6B646B-5997-4A15-9D2C-8DFF7B302CF7}"/>
              </a:ext>
            </a:extLst>
          </p:cNvPr>
          <p:cNvSpPr/>
          <p:nvPr/>
        </p:nvSpPr>
        <p:spPr>
          <a:xfrm>
            <a:off x="1277645" y="1603530"/>
            <a:ext cx="3079866" cy="25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B044193-D496-4104-9894-78FBC970C69A}"/>
                  </a:ext>
                </a:extLst>
              </p:cNvPr>
              <p:cNvSpPr/>
              <p:nvPr/>
            </p:nvSpPr>
            <p:spPr>
              <a:xfrm>
                <a:off x="1741780" y="1232388"/>
                <a:ext cx="2554802" cy="6245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+1/2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1600" b="1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B044193-D496-4104-9894-78FBC970C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780" y="1232388"/>
                <a:ext cx="2554802" cy="624530"/>
              </a:xfrm>
              <a:prstGeom prst="rect">
                <a:avLst/>
              </a:prstGeom>
              <a:blipFill>
                <a:blip r:embed="rId4"/>
                <a:stretch>
                  <a:fillRect t="-2913"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8DFDEA-7D83-490C-ACE3-0AE85F2A53F8}"/>
                  </a:ext>
                </a:extLst>
              </p:cNvPr>
              <p:cNvSpPr/>
              <p:nvPr/>
            </p:nvSpPr>
            <p:spPr>
              <a:xfrm>
                <a:off x="1151138" y="2039346"/>
                <a:ext cx="162362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8DFDEA-7D83-490C-ACE3-0AE85F2A5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138" y="2039346"/>
                <a:ext cx="1623627" cy="584775"/>
              </a:xfrm>
              <a:prstGeom prst="rect">
                <a:avLst/>
              </a:prstGeom>
              <a:blipFill>
                <a:blip r:embed="rId5"/>
                <a:stretch>
                  <a:fillRect t="-3158"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CDA2E14A-A0F0-4078-8978-E1544F8D2CAB}"/>
              </a:ext>
            </a:extLst>
          </p:cNvPr>
          <p:cNvSpPr/>
          <p:nvPr/>
        </p:nvSpPr>
        <p:spPr>
          <a:xfrm>
            <a:off x="6374578" y="1764083"/>
            <a:ext cx="3079866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9A94EE-10A2-46DB-AEED-EEA55DB2AF51}"/>
              </a:ext>
            </a:extLst>
          </p:cNvPr>
          <p:cNvSpPr/>
          <p:nvPr/>
        </p:nvSpPr>
        <p:spPr>
          <a:xfrm>
            <a:off x="1710588" y="3899822"/>
            <a:ext cx="3996130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BD2FCC-C47A-482A-ABB5-CB4117F3595B}"/>
                  </a:ext>
                </a:extLst>
              </p:cNvPr>
              <p:cNvSpPr txBox="1"/>
              <p:nvPr/>
            </p:nvSpPr>
            <p:spPr>
              <a:xfrm>
                <a:off x="1962237" y="3797962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BD2FCC-C47A-482A-ABB5-CB4117F35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237" y="3797962"/>
                <a:ext cx="7416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EDAF8B-1188-4F6B-896A-3090C76C31F7}"/>
                  </a:ext>
                </a:extLst>
              </p:cNvPr>
              <p:cNvSpPr txBox="1"/>
              <p:nvPr/>
            </p:nvSpPr>
            <p:spPr>
              <a:xfrm>
                <a:off x="2752855" y="3797962"/>
                <a:ext cx="741649" cy="39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+1/2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EDAF8B-1188-4F6B-896A-3090C76C3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855" y="3797962"/>
                <a:ext cx="741649" cy="394210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B5AD52-0A91-4925-907D-999BFAAABC2B}"/>
                  </a:ext>
                </a:extLst>
              </p:cNvPr>
              <p:cNvSpPr txBox="1"/>
              <p:nvPr/>
            </p:nvSpPr>
            <p:spPr>
              <a:xfrm>
                <a:off x="5177809" y="3828633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B5AD52-0A91-4925-907D-999BFAAAB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809" y="3828633"/>
                <a:ext cx="7416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DEB51BB5-1946-45A3-9ABE-0E28A3965F8A}"/>
              </a:ext>
            </a:extLst>
          </p:cNvPr>
          <p:cNvSpPr/>
          <p:nvPr/>
        </p:nvSpPr>
        <p:spPr>
          <a:xfrm>
            <a:off x="6794613" y="3928014"/>
            <a:ext cx="3996130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47E6A4-6DDF-4FBA-B379-47CA4729F3F4}"/>
                  </a:ext>
                </a:extLst>
              </p:cNvPr>
              <p:cNvSpPr txBox="1"/>
              <p:nvPr/>
            </p:nvSpPr>
            <p:spPr>
              <a:xfrm>
                <a:off x="7109804" y="3831144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47E6A4-6DDF-4FBA-B379-47CA4729F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804" y="3831144"/>
                <a:ext cx="7416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5A1C45-AA17-4ED9-8CE6-673D555FCB70}"/>
                  </a:ext>
                </a:extLst>
              </p:cNvPr>
              <p:cNvSpPr txBox="1"/>
              <p:nvPr/>
            </p:nvSpPr>
            <p:spPr>
              <a:xfrm>
                <a:off x="8483689" y="3823380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5A1C45-AA17-4ED9-8CE6-673D555FC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689" y="3823380"/>
                <a:ext cx="7416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B63F10-3539-4FBC-88BA-8F67B9E52AB1}"/>
                  </a:ext>
                </a:extLst>
              </p:cNvPr>
              <p:cNvSpPr txBox="1"/>
              <p:nvPr/>
            </p:nvSpPr>
            <p:spPr>
              <a:xfrm>
                <a:off x="10261834" y="3856825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B63F10-3539-4FBC-88BA-8F67B9E52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1834" y="3856825"/>
                <a:ext cx="7416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A7B031-DF7A-4917-AE96-DFE560F2851D}"/>
                  </a:ext>
                </a:extLst>
              </p:cNvPr>
              <p:cNvSpPr/>
              <p:nvPr/>
            </p:nvSpPr>
            <p:spPr>
              <a:xfrm>
                <a:off x="6477605" y="1338408"/>
                <a:ext cx="2554802" cy="6245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+1/2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1600" b="1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A7B031-DF7A-4917-AE96-DFE560F28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605" y="1338408"/>
                <a:ext cx="2554802" cy="624530"/>
              </a:xfrm>
              <a:prstGeom prst="rect">
                <a:avLst/>
              </a:prstGeom>
              <a:blipFill>
                <a:blip r:embed="rId12"/>
                <a:stretch>
                  <a:fillRect t="-2941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90884B0-79E2-4DD6-ABD1-7EEF2910DE58}"/>
                  </a:ext>
                </a:extLst>
              </p:cNvPr>
              <p:cNvSpPr/>
              <p:nvPr/>
            </p:nvSpPr>
            <p:spPr>
              <a:xfrm>
                <a:off x="8854513" y="1837679"/>
                <a:ext cx="97821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600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90884B0-79E2-4DD6-ABD1-7EEF2910D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513" y="1837679"/>
                <a:ext cx="978217" cy="338554"/>
              </a:xfrm>
              <a:prstGeom prst="rect">
                <a:avLst/>
              </a:prstGeom>
              <a:blipFill>
                <a:blip r:embed="rId1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7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7CE3C2D4-F950-039F-0B76-49C779627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40" y="495300"/>
            <a:ext cx="7894320" cy="586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6F4ABA-A6D0-7A17-EED9-8A861D257AC7}"/>
                  </a:ext>
                </a:extLst>
              </p:cNvPr>
              <p:cNvSpPr txBox="1"/>
              <p:nvPr/>
            </p:nvSpPr>
            <p:spPr>
              <a:xfrm>
                <a:off x="3769407" y="15759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6F4ABA-A6D0-7A17-EED9-8A861D257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407" y="1575954"/>
                <a:ext cx="81785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2265B-02F0-26CD-FBC9-52F0C873893E}"/>
                  </a:ext>
                </a:extLst>
              </p:cNvPr>
              <p:cNvSpPr txBox="1"/>
              <p:nvPr/>
            </p:nvSpPr>
            <p:spPr>
              <a:xfrm>
                <a:off x="4960898" y="15759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2265B-02F0-26CD-FBC9-52F0C8738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98" y="1575953"/>
                <a:ext cx="8178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DA1C0B-1C7C-07BB-97F8-F6DA987CAFBC}"/>
                  </a:ext>
                </a:extLst>
              </p:cNvPr>
              <p:cNvSpPr txBox="1"/>
              <p:nvPr/>
            </p:nvSpPr>
            <p:spPr>
              <a:xfrm>
                <a:off x="6111260" y="15759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DA1C0B-1C7C-07BB-97F8-F6DA987CA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260" y="1575953"/>
                <a:ext cx="81785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3B00A1-F5FE-DF07-3820-4CB28AB1AAB2}"/>
                  </a:ext>
                </a:extLst>
              </p:cNvPr>
              <p:cNvSpPr txBox="1"/>
              <p:nvPr/>
            </p:nvSpPr>
            <p:spPr>
              <a:xfrm>
                <a:off x="3790189" y="27570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3B00A1-F5FE-DF07-3820-4CB28AB1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189" y="2757054"/>
                <a:ext cx="81785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76E85D-9313-803D-0FF2-2CBB32AB0EC6}"/>
                  </a:ext>
                </a:extLst>
              </p:cNvPr>
              <p:cNvSpPr txBox="1"/>
              <p:nvPr/>
            </p:nvSpPr>
            <p:spPr>
              <a:xfrm>
                <a:off x="4981680" y="27570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76E85D-9313-803D-0FF2-2CBB32AB0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80" y="2757053"/>
                <a:ext cx="81785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5A27-12F9-6E64-BD9C-161BE6BEAD3A}"/>
                  </a:ext>
                </a:extLst>
              </p:cNvPr>
              <p:cNvSpPr txBox="1"/>
              <p:nvPr/>
            </p:nvSpPr>
            <p:spPr>
              <a:xfrm>
                <a:off x="6132042" y="27570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5A27-12F9-6E64-BD9C-161BE6BEA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42" y="2757053"/>
                <a:ext cx="81785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DAD19E-483B-5DA3-EA43-F08948BB1798}"/>
                  </a:ext>
                </a:extLst>
              </p:cNvPr>
              <p:cNvSpPr txBox="1"/>
              <p:nvPr/>
            </p:nvSpPr>
            <p:spPr>
              <a:xfrm>
                <a:off x="3790189" y="39381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DAD19E-483B-5DA3-EA43-F08948BB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189" y="3938154"/>
                <a:ext cx="81785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1F0670-2536-A323-FA25-FDE050A695B6}"/>
                  </a:ext>
                </a:extLst>
              </p:cNvPr>
              <p:cNvSpPr txBox="1"/>
              <p:nvPr/>
            </p:nvSpPr>
            <p:spPr>
              <a:xfrm>
                <a:off x="4981680" y="39381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1F0670-2536-A323-FA25-FDE050A69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80" y="3938153"/>
                <a:ext cx="81785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ED9B95-7781-3939-194F-56F7608B9766}"/>
                  </a:ext>
                </a:extLst>
              </p:cNvPr>
              <p:cNvSpPr txBox="1"/>
              <p:nvPr/>
            </p:nvSpPr>
            <p:spPr>
              <a:xfrm>
                <a:off x="6132042" y="39381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ED9B95-7781-3939-194F-56F7608B9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42" y="3938153"/>
                <a:ext cx="81785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2CEF4D75-7664-B02C-0A80-180D4994AB3E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20983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7140E4-AA9B-6E82-4166-7054A4580760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20983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82E232-D2FB-82DB-B847-4A9F3C61A399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2098381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1FB58D-C966-BAEB-4718-C6A1E96C5C10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32910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3FCC4AB-300F-198A-29EE-EEB62DDD529F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32910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B6B6FE-1EA1-67FD-F45D-62B5005BFC93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3291081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6178CC-B180-FBBD-FDB7-281C0FA2EA2A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4458630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688C7F6-7909-514C-FBAD-164E6DD764ED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4458630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19E980-5FFC-D0BB-D08C-D85707EC90FD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4458628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76E7795-F9DF-E463-69C4-CB92AD90EEFF}"/>
              </a:ext>
            </a:extLst>
          </p:cNvPr>
          <p:cNvCxnSpPr>
            <a:cxnSpLocks/>
          </p:cNvCxnSpPr>
          <p:nvPr/>
        </p:nvCxnSpPr>
        <p:spPr>
          <a:xfrm>
            <a:off x="3325091" y="872835"/>
            <a:ext cx="0" cy="1080072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E27E92-7AFB-0C45-00D0-CFD626E3DAF7}"/>
              </a:ext>
            </a:extLst>
          </p:cNvPr>
          <p:cNvCxnSpPr>
            <a:cxnSpLocks/>
          </p:cNvCxnSpPr>
          <p:nvPr/>
        </p:nvCxnSpPr>
        <p:spPr>
          <a:xfrm>
            <a:off x="3325091" y="872835"/>
            <a:ext cx="987136" cy="0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36E08A-A853-E10E-FFE6-70758FB0E3AA}"/>
                  </a:ext>
                </a:extLst>
              </p:cNvPr>
              <p:cNvSpPr txBox="1"/>
              <p:nvPr/>
            </p:nvSpPr>
            <p:spPr>
              <a:xfrm>
                <a:off x="2824590" y="171969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36E08A-A853-E10E-FFE6-70758FB0E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590" y="1719690"/>
                <a:ext cx="513859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7AF76-75A2-B712-EA41-522637F9202C}"/>
                  </a:ext>
                </a:extLst>
              </p:cNvPr>
              <p:cNvSpPr txBox="1"/>
              <p:nvPr/>
            </p:nvSpPr>
            <p:spPr>
              <a:xfrm>
                <a:off x="4000211" y="28806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7AF76-75A2-B712-EA41-522637F9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211" y="288060"/>
                <a:ext cx="513859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894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E55F7D-7213-7137-FE5C-2BD08B7D086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6282" y="468902"/>
            <a:ext cx="7222198" cy="49421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50F6C62-315E-16AC-F681-544477A94767}"/>
              </a:ext>
            </a:extLst>
          </p:cNvPr>
          <p:cNvSpPr/>
          <p:nvPr/>
        </p:nvSpPr>
        <p:spPr>
          <a:xfrm>
            <a:off x="4368800" y="4283197"/>
            <a:ext cx="5120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058DC8-7032-43FB-CEB6-3A00D0CE35F6}"/>
                  </a:ext>
                </a:extLst>
              </p:cNvPr>
              <p:cNvSpPr txBox="1"/>
              <p:nvPr/>
            </p:nvSpPr>
            <p:spPr>
              <a:xfrm>
                <a:off x="4429760" y="4180225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058DC8-7032-43FB-CEB6-3A00D0CE3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760" y="4180225"/>
                <a:ext cx="74164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370C858-0650-148E-0885-3A52380CC475}"/>
                  </a:ext>
                </a:extLst>
              </p:cNvPr>
              <p:cNvSpPr txBox="1"/>
              <p:nvPr/>
            </p:nvSpPr>
            <p:spPr>
              <a:xfrm>
                <a:off x="6278913" y="4180225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370C858-0650-148E-0885-3A52380CC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913" y="4180225"/>
                <a:ext cx="74164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901C76-13F8-819B-784F-DE6A063D6E56}"/>
                  </a:ext>
                </a:extLst>
              </p:cNvPr>
              <p:cNvSpPr txBox="1"/>
              <p:nvPr/>
            </p:nvSpPr>
            <p:spPr>
              <a:xfrm>
                <a:off x="8808751" y="4180225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901C76-13F8-819B-784F-DE6A063D6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751" y="4180225"/>
                <a:ext cx="74164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74B451EB-5C5F-973D-8596-5AB0285D60D7}"/>
              </a:ext>
            </a:extLst>
          </p:cNvPr>
          <p:cNvSpPr/>
          <p:nvPr/>
        </p:nvSpPr>
        <p:spPr>
          <a:xfrm>
            <a:off x="2895600" y="468902"/>
            <a:ext cx="304800" cy="3513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778956-49C6-DD22-3CDD-617D8CB16E0B}"/>
                  </a:ext>
                </a:extLst>
              </p:cNvPr>
              <p:cNvSpPr txBox="1"/>
              <p:nvPr/>
            </p:nvSpPr>
            <p:spPr>
              <a:xfrm>
                <a:off x="2702558" y="468358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778956-49C6-DD22-3CDD-617D8CB1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558" y="468358"/>
                <a:ext cx="74164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3547532-D6F6-C694-DB4A-154F0106475D}"/>
              </a:ext>
            </a:extLst>
          </p:cNvPr>
          <p:cNvSpPr/>
          <p:nvPr/>
        </p:nvSpPr>
        <p:spPr>
          <a:xfrm>
            <a:off x="5425440" y="3520510"/>
            <a:ext cx="39194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093685-12BD-068B-74D2-2CC6F43653FA}"/>
                  </a:ext>
                </a:extLst>
              </p:cNvPr>
              <p:cNvSpPr txBox="1"/>
              <p:nvPr/>
            </p:nvSpPr>
            <p:spPr>
              <a:xfrm>
                <a:off x="5242608" y="3359530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093685-12BD-068B-74D2-2CC6F4365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608" y="3359530"/>
                <a:ext cx="74164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313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F0C027-1B6C-9A7E-5844-534F8D7DF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b="55781"/>
          <a:stretch/>
        </p:blipFill>
        <p:spPr>
          <a:xfrm>
            <a:off x="733449" y="1574157"/>
            <a:ext cx="4937760" cy="3032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BA08F2-66DA-8572-94DC-06BF11ED27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t="52560" b="3221"/>
          <a:stretch/>
        </p:blipFill>
        <p:spPr>
          <a:xfrm>
            <a:off x="5886112" y="1574156"/>
            <a:ext cx="4937760" cy="30325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013C5A-641C-8361-7474-E6293D29D491}"/>
              </a:ext>
            </a:extLst>
          </p:cNvPr>
          <p:cNvSpPr txBox="1"/>
          <p:nvPr/>
        </p:nvSpPr>
        <p:spPr>
          <a:xfrm>
            <a:off x="733449" y="4606723"/>
            <a:ext cx="501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Predictor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7515D-F8A7-636B-A227-3D785E573390}"/>
              </a:ext>
            </a:extLst>
          </p:cNvPr>
          <p:cNvSpPr txBox="1"/>
          <p:nvPr/>
        </p:nvSpPr>
        <p:spPr>
          <a:xfrm>
            <a:off x="5886112" y="4606723"/>
            <a:ext cx="501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Corrector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703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75D972-03E1-44F4-2B75-F8638D26D50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1751" y="1261640"/>
            <a:ext cx="8463255" cy="529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61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04FEE3-3C76-F077-C8FD-5C8ABC940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52" y="1099458"/>
            <a:ext cx="4654946" cy="30588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BFF4D15-0405-8778-C2B6-C7555C5A95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1619274"/>
                  </p:ext>
                </p:extLst>
              </p:nvPr>
            </p:nvGraphicFramePr>
            <p:xfrm>
              <a:off x="2137343" y="5260169"/>
              <a:ext cx="6400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sz="2000" dirty="0">
                              <a:latin typeface="+mj-lt"/>
                            </a:rPr>
                            <a:t>,</a:t>
                          </a:r>
                          <a:r>
                            <a:rPr lang="en-US" sz="2000" baseline="0" dirty="0">
                              <a:latin typeface="+mj-lt"/>
                            </a:rPr>
                            <a:t> (min)</a:t>
                          </a:r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2000" dirty="0">
                              <a:latin typeface="+mj-lt"/>
                            </a:rPr>
                            <a:t> (</a:t>
                          </a:r>
                          <a:r>
                            <a:rPr lang="es-CL" sz="2000" dirty="0">
                              <a:latin typeface="+mj-lt"/>
                            </a:rPr>
                            <a:t>°C)</a:t>
                          </a:r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80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44.5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30.0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24.1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21.7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20.7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BFF4D15-0405-8778-C2B6-C7555C5A95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1619274"/>
                  </p:ext>
                </p:extLst>
              </p:nvPr>
            </p:nvGraphicFramePr>
            <p:xfrm>
              <a:off x="2137343" y="5260169"/>
              <a:ext cx="6400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576" r="-601333" b="-1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t="-109231" r="-601333" b="-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80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44.5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30.0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24.1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21.7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20.7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902C8013-9B1A-D976-933B-D39189C8F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229" y="369737"/>
            <a:ext cx="6579327" cy="42784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A2D716-5566-553F-AE90-B1ADF461C6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280" y="2133600"/>
            <a:ext cx="583725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56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3D1D41-8924-3E39-15EC-83C641D3F376}"/>
              </a:ext>
            </a:extLst>
          </p:cNvPr>
          <p:cNvSpPr/>
          <p:nvPr/>
        </p:nvSpPr>
        <p:spPr>
          <a:xfrm>
            <a:off x="4807012" y="1053322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909DCE-4F4E-45A5-1CF1-026283DE27E5}"/>
              </a:ext>
            </a:extLst>
          </p:cNvPr>
          <p:cNvSpPr/>
          <p:nvPr/>
        </p:nvSpPr>
        <p:spPr>
          <a:xfrm flipV="1">
            <a:off x="4832372" y="2520513"/>
            <a:ext cx="202954" cy="59992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46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09880-FC9E-F967-0446-783FF669AD05}"/>
              </a:ext>
            </a:extLst>
          </p:cNvPr>
          <p:cNvSpPr/>
          <p:nvPr/>
        </p:nvSpPr>
        <p:spPr>
          <a:xfrm>
            <a:off x="3091542" y="1781150"/>
            <a:ext cx="4350361" cy="683130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EA09A-F8E1-0FA1-6C39-7B6DA210EE2E}"/>
              </a:ext>
            </a:extLst>
          </p:cNvPr>
          <p:cNvSpPr/>
          <p:nvPr/>
        </p:nvSpPr>
        <p:spPr>
          <a:xfrm>
            <a:off x="2808841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375B33-C881-24A1-1DEE-0B014E90F61C}"/>
                  </a:ext>
                </a:extLst>
              </p:cNvPr>
              <p:cNvSpPr txBox="1"/>
              <p:nvPr/>
            </p:nvSpPr>
            <p:spPr>
              <a:xfrm>
                <a:off x="5257485" y="1213771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375B33-C881-24A1-1DEE-0B014E90F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485" y="1213771"/>
                <a:ext cx="1428533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/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9382FCC-3BB8-375C-C2C1-42A80F20EE7C}"/>
              </a:ext>
            </a:extLst>
          </p:cNvPr>
          <p:cNvGrpSpPr/>
          <p:nvPr/>
        </p:nvGrpSpPr>
        <p:grpSpPr>
          <a:xfrm>
            <a:off x="4493207" y="2509627"/>
            <a:ext cx="891967" cy="393593"/>
            <a:chOff x="4500827" y="2509627"/>
            <a:chExt cx="891967" cy="393593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B60AB8E-3C41-A8B0-8B8F-DD09E03EA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5386" y="2528555"/>
              <a:ext cx="142782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E199017-8347-0FB4-CE0A-6D02341A09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6208" y="2528555"/>
              <a:ext cx="71178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2D1917F-90F9-08DD-F988-B1E27594DEEA}"/>
                </a:ext>
              </a:extLst>
            </p:cNvPr>
            <p:cNvCxnSpPr>
              <a:cxnSpLocks/>
            </p:cNvCxnSpPr>
            <p:nvPr/>
          </p:nvCxnSpPr>
          <p:spPr>
            <a:xfrm>
              <a:off x="5053793" y="2528555"/>
              <a:ext cx="78702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05AE21F-57EC-255D-9C58-ACB009D5B5CD}"/>
                </a:ext>
              </a:extLst>
            </p:cNvPr>
            <p:cNvCxnSpPr>
              <a:cxnSpLocks/>
            </p:cNvCxnSpPr>
            <p:nvPr/>
          </p:nvCxnSpPr>
          <p:spPr>
            <a:xfrm>
              <a:off x="5132495" y="2528555"/>
              <a:ext cx="148165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751C8F5-08FC-650D-B30F-D30856D854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827" y="2509627"/>
              <a:ext cx="181663" cy="1759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205100C-9AB1-5F6D-A628-C2843B6089DC}"/>
                </a:ext>
              </a:extLst>
            </p:cNvPr>
            <p:cNvCxnSpPr>
              <a:cxnSpLocks/>
            </p:cNvCxnSpPr>
            <p:nvPr/>
          </p:nvCxnSpPr>
          <p:spPr>
            <a:xfrm>
              <a:off x="5229333" y="2515339"/>
              <a:ext cx="163461" cy="1965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6F8DF01-99E6-00CD-2E77-A3048E0E4683}"/>
                </a:ext>
              </a:extLst>
            </p:cNvPr>
            <p:cNvCxnSpPr>
              <a:cxnSpLocks/>
            </p:cNvCxnSpPr>
            <p:nvPr/>
          </p:nvCxnSpPr>
          <p:spPr>
            <a:xfrm>
              <a:off x="4966008" y="2528555"/>
              <a:ext cx="0" cy="3746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A05224A-CDAF-B5B9-F22B-DDE8E6C52D9A}"/>
              </a:ext>
            </a:extLst>
          </p:cNvPr>
          <p:cNvGrpSpPr/>
          <p:nvPr/>
        </p:nvGrpSpPr>
        <p:grpSpPr>
          <a:xfrm flipV="1">
            <a:off x="4477652" y="1359843"/>
            <a:ext cx="891967" cy="369332"/>
            <a:chOff x="4500827" y="2509627"/>
            <a:chExt cx="891967" cy="393593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45D8311-4204-379D-78BC-4041E47F28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5386" y="2528555"/>
              <a:ext cx="142782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C2F830CB-6E85-483F-C9CE-94C9BAE310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6208" y="2528555"/>
              <a:ext cx="71178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B5359CA-9653-C970-FB8D-0591964C9718}"/>
                </a:ext>
              </a:extLst>
            </p:cNvPr>
            <p:cNvCxnSpPr>
              <a:cxnSpLocks/>
            </p:cNvCxnSpPr>
            <p:nvPr/>
          </p:nvCxnSpPr>
          <p:spPr>
            <a:xfrm>
              <a:off x="5053793" y="2528555"/>
              <a:ext cx="78702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44B3708-C5D6-437C-3648-715CAB4A6360}"/>
                </a:ext>
              </a:extLst>
            </p:cNvPr>
            <p:cNvCxnSpPr>
              <a:cxnSpLocks/>
            </p:cNvCxnSpPr>
            <p:nvPr/>
          </p:nvCxnSpPr>
          <p:spPr>
            <a:xfrm>
              <a:off x="5132495" y="2528555"/>
              <a:ext cx="148165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D390E474-FA71-A577-DEBB-0351872B85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827" y="2509627"/>
              <a:ext cx="181663" cy="1759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27AC5CAF-7C80-4FFC-EF1B-1F879A0BD281}"/>
                </a:ext>
              </a:extLst>
            </p:cNvPr>
            <p:cNvCxnSpPr>
              <a:cxnSpLocks/>
            </p:cNvCxnSpPr>
            <p:nvPr/>
          </p:nvCxnSpPr>
          <p:spPr>
            <a:xfrm>
              <a:off x="5229333" y="2515339"/>
              <a:ext cx="163461" cy="1965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7FE1436-EE06-4CF6-074D-3DEDBDF4ABDB}"/>
                </a:ext>
              </a:extLst>
            </p:cNvPr>
            <p:cNvCxnSpPr>
              <a:cxnSpLocks/>
            </p:cNvCxnSpPr>
            <p:nvPr/>
          </p:nvCxnSpPr>
          <p:spPr>
            <a:xfrm>
              <a:off x="4958388" y="2528555"/>
              <a:ext cx="0" cy="3746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/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BD34A2A-8A2C-C7FD-C0C8-F2763A7F6929}"/>
              </a:ext>
            </a:extLst>
          </p:cNvPr>
          <p:cNvCxnSpPr>
            <a:cxnSpLocks/>
            <a:stCxn id="112" idx="0"/>
          </p:cNvCxnSpPr>
          <p:nvPr/>
        </p:nvCxnSpPr>
        <p:spPr>
          <a:xfrm flipH="1" flipV="1">
            <a:off x="7441903" y="1704560"/>
            <a:ext cx="18333" cy="18452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6B8DE7C-7CB1-6BC2-E619-FD0A5B7C7B1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087352" y="2050778"/>
            <a:ext cx="4191" cy="149396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50CF161-72DC-837D-0406-BB35C309CEA3}"/>
                  </a:ext>
                </a:extLst>
              </p:cNvPr>
              <p:cNvSpPr txBox="1"/>
              <p:nvPr/>
            </p:nvSpPr>
            <p:spPr>
              <a:xfrm>
                <a:off x="6994596" y="1213771"/>
                <a:ext cx="465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50CF161-72DC-837D-0406-BB35C309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596" y="1213771"/>
                <a:ext cx="4656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/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ectangle 132">
            <a:extLst>
              <a:ext uri="{FF2B5EF4-FFF2-40B4-BE49-F238E27FC236}">
                <a16:creationId xmlns:a16="http://schemas.microsoft.com/office/drawing/2014/main" id="{92830060-4444-9709-5E39-BAD5227C8A86}"/>
              </a:ext>
            </a:extLst>
          </p:cNvPr>
          <p:cNvSpPr/>
          <p:nvPr/>
        </p:nvSpPr>
        <p:spPr>
          <a:xfrm>
            <a:off x="4617766" y="1782102"/>
            <a:ext cx="638590" cy="692075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6F5665-EF28-A8F0-2673-8D5BBEBD108F}"/>
              </a:ext>
            </a:extLst>
          </p:cNvPr>
          <p:cNvCxnSpPr>
            <a:cxnSpLocks/>
          </p:cNvCxnSpPr>
          <p:nvPr/>
        </p:nvCxnSpPr>
        <p:spPr>
          <a:xfrm>
            <a:off x="525635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/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7D9CA79-4910-8DD2-5683-BF2FCC5BD4FC}"/>
              </a:ext>
            </a:extLst>
          </p:cNvPr>
          <p:cNvCxnSpPr>
            <a:cxnSpLocks/>
          </p:cNvCxnSpPr>
          <p:nvPr/>
        </p:nvCxnSpPr>
        <p:spPr>
          <a:xfrm>
            <a:off x="4617766" y="2243892"/>
            <a:ext cx="63859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947AC1F-BCD9-71E4-F185-961089D8F1C9}"/>
              </a:ext>
            </a:extLst>
          </p:cNvPr>
          <p:cNvCxnSpPr>
            <a:cxnSpLocks/>
          </p:cNvCxnSpPr>
          <p:nvPr/>
        </p:nvCxnSpPr>
        <p:spPr>
          <a:xfrm>
            <a:off x="461881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55C14C-8B8C-8835-E228-BBE524DADA62}"/>
              </a:ext>
            </a:extLst>
          </p:cNvPr>
          <p:cNvCxnSpPr>
            <a:cxnSpLocks/>
          </p:cNvCxnSpPr>
          <p:nvPr/>
        </p:nvCxnSpPr>
        <p:spPr>
          <a:xfrm>
            <a:off x="3091542" y="3486695"/>
            <a:ext cx="4869649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/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CC2D72A-A64B-AE26-FB39-AEB2A9946EC4}"/>
              </a:ext>
            </a:extLst>
          </p:cNvPr>
          <p:cNvSpPr txBox="1"/>
          <p:nvPr/>
        </p:nvSpPr>
        <p:spPr>
          <a:xfrm>
            <a:off x="5467355" y="932779"/>
            <a:ext cx="105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FF0000"/>
                </a:solidFill>
              </a:rPr>
              <a:t>radiación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C3935-3687-C1D5-063F-03271CDE2A1C}"/>
              </a:ext>
            </a:extLst>
          </p:cNvPr>
          <p:cNvSpPr txBox="1"/>
          <p:nvPr/>
        </p:nvSpPr>
        <p:spPr>
          <a:xfrm>
            <a:off x="5018283" y="2797963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0070C0"/>
                </a:solidFill>
              </a:rPr>
              <a:t>convección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B54EE3-BECF-015A-CD53-A2D80A6873AB}"/>
              </a:ext>
            </a:extLst>
          </p:cNvPr>
          <p:cNvCxnSpPr>
            <a:cxnSpLocks/>
          </p:cNvCxnSpPr>
          <p:nvPr/>
        </p:nvCxnSpPr>
        <p:spPr>
          <a:xfrm>
            <a:off x="3087352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4124D5-BC50-0F5E-DD0C-B3B284AA807A}"/>
              </a:ext>
            </a:extLst>
          </p:cNvPr>
          <p:cNvSpPr/>
          <p:nvPr/>
        </p:nvSpPr>
        <p:spPr>
          <a:xfrm>
            <a:off x="7451853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19088-EBFE-4539-CF8C-E3143514DB90}"/>
              </a:ext>
            </a:extLst>
          </p:cNvPr>
          <p:cNvCxnSpPr>
            <a:cxnSpLocks/>
          </p:cNvCxnSpPr>
          <p:nvPr/>
        </p:nvCxnSpPr>
        <p:spPr>
          <a:xfrm>
            <a:off x="7456044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/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4211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DE0091B-E0DE-E8BD-7849-E5FEAA057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9" y="1952625"/>
            <a:ext cx="11258666" cy="282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3926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3D1D41-8924-3E39-15EC-83C641D3F376}"/>
              </a:ext>
            </a:extLst>
          </p:cNvPr>
          <p:cNvSpPr/>
          <p:nvPr/>
        </p:nvSpPr>
        <p:spPr>
          <a:xfrm>
            <a:off x="4807012" y="1053322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909DCE-4F4E-45A5-1CF1-026283DE27E5}"/>
              </a:ext>
            </a:extLst>
          </p:cNvPr>
          <p:cNvSpPr/>
          <p:nvPr/>
        </p:nvSpPr>
        <p:spPr>
          <a:xfrm flipV="1">
            <a:off x="4832372" y="2520513"/>
            <a:ext cx="202954" cy="59992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46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09880-FC9E-F967-0446-783FF669AD05}"/>
              </a:ext>
            </a:extLst>
          </p:cNvPr>
          <p:cNvSpPr/>
          <p:nvPr/>
        </p:nvSpPr>
        <p:spPr>
          <a:xfrm>
            <a:off x="3091542" y="1781150"/>
            <a:ext cx="4350361" cy="683130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EA09A-F8E1-0FA1-6C39-7B6DA210EE2E}"/>
              </a:ext>
            </a:extLst>
          </p:cNvPr>
          <p:cNvSpPr/>
          <p:nvPr/>
        </p:nvSpPr>
        <p:spPr>
          <a:xfrm>
            <a:off x="2808841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375B33-C881-24A1-1DEE-0B014E90F61C}"/>
                  </a:ext>
                </a:extLst>
              </p:cNvPr>
              <p:cNvSpPr txBox="1"/>
              <p:nvPr/>
            </p:nvSpPr>
            <p:spPr>
              <a:xfrm>
                <a:off x="5257485" y="1213771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375B33-C881-24A1-1DEE-0B014E90F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485" y="1213771"/>
                <a:ext cx="1428533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/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9382FCC-3BB8-375C-C2C1-42A80F20EE7C}"/>
              </a:ext>
            </a:extLst>
          </p:cNvPr>
          <p:cNvGrpSpPr/>
          <p:nvPr/>
        </p:nvGrpSpPr>
        <p:grpSpPr>
          <a:xfrm>
            <a:off x="4493207" y="2509627"/>
            <a:ext cx="891967" cy="393593"/>
            <a:chOff x="4500827" y="2509627"/>
            <a:chExt cx="891967" cy="393593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B60AB8E-3C41-A8B0-8B8F-DD09E03EA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5386" y="2528555"/>
              <a:ext cx="142782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E199017-8347-0FB4-CE0A-6D02341A09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6208" y="2528555"/>
              <a:ext cx="71178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2D1917F-90F9-08DD-F988-B1E27594DEEA}"/>
                </a:ext>
              </a:extLst>
            </p:cNvPr>
            <p:cNvCxnSpPr>
              <a:cxnSpLocks/>
            </p:cNvCxnSpPr>
            <p:nvPr/>
          </p:nvCxnSpPr>
          <p:spPr>
            <a:xfrm>
              <a:off x="5053793" y="2528555"/>
              <a:ext cx="78702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05AE21F-57EC-255D-9C58-ACB009D5B5CD}"/>
                </a:ext>
              </a:extLst>
            </p:cNvPr>
            <p:cNvCxnSpPr>
              <a:cxnSpLocks/>
            </p:cNvCxnSpPr>
            <p:nvPr/>
          </p:nvCxnSpPr>
          <p:spPr>
            <a:xfrm>
              <a:off x="5132495" y="2528555"/>
              <a:ext cx="148165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751C8F5-08FC-650D-B30F-D30856D854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827" y="2509627"/>
              <a:ext cx="181663" cy="1759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205100C-9AB1-5F6D-A628-C2843B6089DC}"/>
                </a:ext>
              </a:extLst>
            </p:cNvPr>
            <p:cNvCxnSpPr>
              <a:cxnSpLocks/>
            </p:cNvCxnSpPr>
            <p:nvPr/>
          </p:nvCxnSpPr>
          <p:spPr>
            <a:xfrm>
              <a:off x="5229333" y="2515339"/>
              <a:ext cx="163461" cy="1965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6F8DF01-99E6-00CD-2E77-A3048E0E4683}"/>
                </a:ext>
              </a:extLst>
            </p:cNvPr>
            <p:cNvCxnSpPr>
              <a:cxnSpLocks/>
            </p:cNvCxnSpPr>
            <p:nvPr/>
          </p:nvCxnSpPr>
          <p:spPr>
            <a:xfrm>
              <a:off x="4966008" y="2528555"/>
              <a:ext cx="0" cy="3746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A05224A-CDAF-B5B9-F22B-DDE8E6C52D9A}"/>
              </a:ext>
            </a:extLst>
          </p:cNvPr>
          <p:cNvGrpSpPr/>
          <p:nvPr/>
        </p:nvGrpSpPr>
        <p:grpSpPr>
          <a:xfrm flipV="1">
            <a:off x="4477652" y="1359843"/>
            <a:ext cx="891967" cy="369332"/>
            <a:chOff x="4500827" y="2509627"/>
            <a:chExt cx="891967" cy="393593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45D8311-4204-379D-78BC-4041E47F28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5386" y="2528555"/>
              <a:ext cx="142782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C2F830CB-6E85-483F-C9CE-94C9BAE310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6208" y="2528555"/>
              <a:ext cx="71178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B5359CA-9653-C970-FB8D-0591964C9718}"/>
                </a:ext>
              </a:extLst>
            </p:cNvPr>
            <p:cNvCxnSpPr>
              <a:cxnSpLocks/>
            </p:cNvCxnSpPr>
            <p:nvPr/>
          </p:nvCxnSpPr>
          <p:spPr>
            <a:xfrm>
              <a:off x="5053793" y="2528555"/>
              <a:ext cx="78702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44B3708-C5D6-437C-3648-715CAB4A6360}"/>
                </a:ext>
              </a:extLst>
            </p:cNvPr>
            <p:cNvCxnSpPr>
              <a:cxnSpLocks/>
            </p:cNvCxnSpPr>
            <p:nvPr/>
          </p:nvCxnSpPr>
          <p:spPr>
            <a:xfrm>
              <a:off x="5132495" y="2528555"/>
              <a:ext cx="148165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D390E474-FA71-A577-DEBB-0351872B85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827" y="2509627"/>
              <a:ext cx="181663" cy="1759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27AC5CAF-7C80-4FFC-EF1B-1F879A0BD281}"/>
                </a:ext>
              </a:extLst>
            </p:cNvPr>
            <p:cNvCxnSpPr>
              <a:cxnSpLocks/>
            </p:cNvCxnSpPr>
            <p:nvPr/>
          </p:nvCxnSpPr>
          <p:spPr>
            <a:xfrm>
              <a:off x="5229333" y="2515339"/>
              <a:ext cx="163461" cy="1965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7FE1436-EE06-4CF6-074D-3DEDBDF4ABDB}"/>
                </a:ext>
              </a:extLst>
            </p:cNvPr>
            <p:cNvCxnSpPr>
              <a:cxnSpLocks/>
            </p:cNvCxnSpPr>
            <p:nvPr/>
          </p:nvCxnSpPr>
          <p:spPr>
            <a:xfrm>
              <a:off x="4958388" y="2528555"/>
              <a:ext cx="0" cy="3746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/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BD34A2A-8A2C-C7FD-C0C8-F2763A7F6929}"/>
              </a:ext>
            </a:extLst>
          </p:cNvPr>
          <p:cNvCxnSpPr>
            <a:cxnSpLocks/>
            <a:stCxn id="112" idx="0"/>
          </p:cNvCxnSpPr>
          <p:nvPr/>
        </p:nvCxnSpPr>
        <p:spPr>
          <a:xfrm flipH="1" flipV="1">
            <a:off x="7441903" y="1704560"/>
            <a:ext cx="18333" cy="18452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6B8DE7C-7CB1-6BC2-E619-FD0A5B7C7B1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087352" y="2050778"/>
            <a:ext cx="4191" cy="149396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/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ectangle 132">
            <a:extLst>
              <a:ext uri="{FF2B5EF4-FFF2-40B4-BE49-F238E27FC236}">
                <a16:creationId xmlns:a16="http://schemas.microsoft.com/office/drawing/2014/main" id="{92830060-4444-9709-5E39-BAD5227C8A86}"/>
              </a:ext>
            </a:extLst>
          </p:cNvPr>
          <p:cNvSpPr/>
          <p:nvPr/>
        </p:nvSpPr>
        <p:spPr>
          <a:xfrm>
            <a:off x="4617766" y="1782102"/>
            <a:ext cx="638590" cy="692075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6F5665-EF28-A8F0-2673-8D5BBEBD108F}"/>
              </a:ext>
            </a:extLst>
          </p:cNvPr>
          <p:cNvCxnSpPr>
            <a:cxnSpLocks/>
          </p:cNvCxnSpPr>
          <p:nvPr/>
        </p:nvCxnSpPr>
        <p:spPr>
          <a:xfrm>
            <a:off x="525635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/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7D9CA79-4910-8DD2-5683-BF2FCC5BD4FC}"/>
              </a:ext>
            </a:extLst>
          </p:cNvPr>
          <p:cNvCxnSpPr>
            <a:cxnSpLocks/>
          </p:cNvCxnSpPr>
          <p:nvPr/>
        </p:nvCxnSpPr>
        <p:spPr>
          <a:xfrm>
            <a:off x="4617766" y="2243892"/>
            <a:ext cx="63859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947AC1F-BCD9-71E4-F185-961089D8F1C9}"/>
              </a:ext>
            </a:extLst>
          </p:cNvPr>
          <p:cNvCxnSpPr>
            <a:cxnSpLocks/>
          </p:cNvCxnSpPr>
          <p:nvPr/>
        </p:nvCxnSpPr>
        <p:spPr>
          <a:xfrm>
            <a:off x="461881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55C14C-8B8C-8835-E228-BBE524DADA62}"/>
              </a:ext>
            </a:extLst>
          </p:cNvPr>
          <p:cNvCxnSpPr>
            <a:cxnSpLocks/>
          </p:cNvCxnSpPr>
          <p:nvPr/>
        </p:nvCxnSpPr>
        <p:spPr>
          <a:xfrm>
            <a:off x="3091542" y="3486695"/>
            <a:ext cx="4869649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/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CC2D72A-A64B-AE26-FB39-AEB2A9946EC4}"/>
              </a:ext>
            </a:extLst>
          </p:cNvPr>
          <p:cNvSpPr txBox="1"/>
          <p:nvPr/>
        </p:nvSpPr>
        <p:spPr>
          <a:xfrm>
            <a:off x="5467355" y="932779"/>
            <a:ext cx="105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FF0000"/>
                </a:solidFill>
              </a:rPr>
              <a:t>radiación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C3935-3687-C1D5-063F-03271CDE2A1C}"/>
              </a:ext>
            </a:extLst>
          </p:cNvPr>
          <p:cNvSpPr txBox="1"/>
          <p:nvPr/>
        </p:nvSpPr>
        <p:spPr>
          <a:xfrm>
            <a:off x="5018283" y="2797963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0070C0"/>
                </a:solidFill>
              </a:rPr>
              <a:t>convección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B54EE3-BECF-015A-CD53-A2D80A6873AB}"/>
              </a:ext>
            </a:extLst>
          </p:cNvPr>
          <p:cNvCxnSpPr>
            <a:cxnSpLocks/>
          </p:cNvCxnSpPr>
          <p:nvPr/>
        </p:nvCxnSpPr>
        <p:spPr>
          <a:xfrm>
            <a:off x="3087352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/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85D1B3-D2A0-AD62-671E-3245DFC3B127}"/>
                  </a:ext>
                </a:extLst>
              </p:cNvPr>
              <p:cNvSpPr txBox="1"/>
              <p:nvPr/>
            </p:nvSpPr>
            <p:spPr>
              <a:xfrm>
                <a:off x="6921131" y="960513"/>
                <a:ext cx="2525563" cy="746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85D1B3-D2A0-AD62-671E-3245DFC3B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131" y="960513"/>
                <a:ext cx="2525563" cy="7461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BB39322-A76E-0881-3089-7E31DF7EEF70}"/>
              </a:ext>
            </a:extLst>
          </p:cNvPr>
          <p:cNvSpPr/>
          <p:nvPr/>
        </p:nvSpPr>
        <p:spPr>
          <a:xfrm rot="5400000">
            <a:off x="7724022" y="1659385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FA07166-355B-9B50-EEDF-1038B9780E82}"/>
              </a:ext>
            </a:extLst>
          </p:cNvPr>
          <p:cNvSpPr/>
          <p:nvPr/>
        </p:nvSpPr>
        <p:spPr>
          <a:xfrm rot="5400000">
            <a:off x="7762032" y="1941003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28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3D1D41-8924-3E39-15EC-83C641D3F376}"/>
              </a:ext>
            </a:extLst>
          </p:cNvPr>
          <p:cNvSpPr/>
          <p:nvPr/>
        </p:nvSpPr>
        <p:spPr>
          <a:xfrm>
            <a:off x="4807012" y="1053322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909DCE-4F4E-45A5-1CF1-026283DE27E5}"/>
              </a:ext>
            </a:extLst>
          </p:cNvPr>
          <p:cNvSpPr/>
          <p:nvPr/>
        </p:nvSpPr>
        <p:spPr>
          <a:xfrm flipV="1">
            <a:off x="4832372" y="2520513"/>
            <a:ext cx="202954" cy="59992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46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09880-FC9E-F967-0446-783FF669AD05}"/>
              </a:ext>
            </a:extLst>
          </p:cNvPr>
          <p:cNvSpPr/>
          <p:nvPr/>
        </p:nvSpPr>
        <p:spPr>
          <a:xfrm>
            <a:off x="3091542" y="1781150"/>
            <a:ext cx="4350361" cy="683130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EA09A-F8E1-0FA1-6C39-7B6DA210EE2E}"/>
              </a:ext>
            </a:extLst>
          </p:cNvPr>
          <p:cNvSpPr/>
          <p:nvPr/>
        </p:nvSpPr>
        <p:spPr>
          <a:xfrm>
            <a:off x="2808841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/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/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BD34A2A-8A2C-C7FD-C0C8-F2763A7F6929}"/>
              </a:ext>
            </a:extLst>
          </p:cNvPr>
          <p:cNvCxnSpPr>
            <a:cxnSpLocks/>
            <a:stCxn id="112" idx="0"/>
          </p:cNvCxnSpPr>
          <p:nvPr/>
        </p:nvCxnSpPr>
        <p:spPr>
          <a:xfrm flipH="1" flipV="1">
            <a:off x="7441903" y="1704560"/>
            <a:ext cx="18333" cy="18452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6B8DE7C-7CB1-6BC2-E619-FD0A5B7C7B1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087352" y="2050778"/>
            <a:ext cx="4191" cy="149396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50CF161-72DC-837D-0406-BB35C309CEA3}"/>
                  </a:ext>
                </a:extLst>
              </p:cNvPr>
              <p:cNvSpPr txBox="1"/>
              <p:nvPr/>
            </p:nvSpPr>
            <p:spPr>
              <a:xfrm>
                <a:off x="6994596" y="1213771"/>
                <a:ext cx="465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50CF161-72DC-837D-0406-BB35C309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596" y="1213771"/>
                <a:ext cx="4656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/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ectangle 132">
            <a:extLst>
              <a:ext uri="{FF2B5EF4-FFF2-40B4-BE49-F238E27FC236}">
                <a16:creationId xmlns:a16="http://schemas.microsoft.com/office/drawing/2014/main" id="{92830060-4444-9709-5E39-BAD5227C8A86}"/>
              </a:ext>
            </a:extLst>
          </p:cNvPr>
          <p:cNvSpPr/>
          <p:nvPr/>
        </p:nvSpPr>
        <p:spPr>
          <a:xfrm>
            <a:off x="4617766" y="1782102"/>
            <a:ext cx="638590" cy="692075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6F5665-EF28-A8F0-2673-8D5BBEBD108F}"/>
              </a:ext>
            </a:extLst>
          </p:cNvPr>
          <p:cNvCxnSpPr>
            <a:cxnSpLocks/>
          </p:cNvCxnSpPr>
          <p:nvPr/>
        </p:nvCxnSpPr>
        <p:spPr>
          <a:xfrm>
            <a:off x="525635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/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7D9CA79-4910-8DD2-5683-BF2FCC5BD4FC}"/>
              </a:ext>
            </a:extLst>
          </p:cNvPr>
          <p:cNvCxnSpPr>
            <a:cxnSpLocks/>
          </p:cNvCxnSpPr>
          <p:nvPr/>
        </p:nvCxnSpPr>
        <p:spPr>
          <a:xfrm>
            <a:off x="4617766" y="2243892"/>
            <a:ext cx="63859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947AC1F-BCD9-71E4-F185-961089D8F1C9}"/>
              </a:ext>
            </a:extLst>
          </p:cNvPr>
          <p:cNvCxnSpPr>
            <a:cxnSpLocks/>
          </p:cNvCxnSpPr>
          <p:nvPr/>
        </p:nvCxnSpPr>
        <p:spPr>
          <a:xfrm>
            <a:off x="461881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55C14C-8B8C-8835-E228-BBE524DADA62}"/>
              </a:ext>
            </a:extLst>
          </p:cNvPr>
          <p:cNvCxnSpPr>
            <a:cxnSpLocks/>
          </p:cNvCxnSpPr>
          <p:nvPr/>
        </p:nvCxnSpPr>
        <p:spPr>
          <a:xfrm>
            <a:off x="3091542" y="3486695"/>
            <a:ext cx="4869649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/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B3C3935-3687-C1D5-063F-03271CDE2A1C}"/>
              </a:ext>
            </a:extLst>
          </p:cNvPr>
          <p:cNvSpPr txBox="1"/>
          <p:nvPr/>
        </p:nvSpPr>
        <p:spPr>
          <a:xfrm>
            <a:off x="5018283" y="2797963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0070C0"/>
                </a:solidFill>
              </a:rPr>
              <a:t>convección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B54EE3-BECF-015A-CD53-A2D80A6873AB}"/>
              </a:ext>
            </a:extLst>
          </p:cNvPr>
          <p:cNvCxnSpPr>
            <a:cxnSpLocks/>
          </p:cNvCxnSpPr>
          <p:nvPr/>
        </p:nvCxnSpPr>
        <p:spPr>
          <a:xfrm>
            <a:off x="3087352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4124D5-BC50-0F5E-DD0C-B3B284AA807A}"/>
              </a:ext>
            </a:extLst>
          </p:cNvPr>
          <p:cNvSpPr/>
          <p:nvPr/>
        </p:nvSpPr>
        <p:spPr>
          <a:xfrm>
            <a:off x="7451853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19088-EBFE-4539-CF8C-E3143514DB90}"/>
              </a:ext>
            </a:extLst>
          </p:cNvPr>
          <p:cNvCxnSpPr>
            <a:cxnSpLocks/>
          </p:cNvCxnSpPr>
          <p:nvPr/>
        </p:nvCxnSpPr>
        <p:spPr>
          <a:xfrm>
            <a:off x="7456044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/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6329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3D1D41-8924-3E39-15EC-83C641D3F376}"/>
              </a:ext>
            </a:extLst>
          </p:cNvPr>
          <p:cNvSpPr/>
          <p:nvPr/>
        </p:nvSpPr>
        <p:spPr>
          <a:xfrm>
            <a:off x="4807012" y="1053322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909DCE-4F4E-45A5-1CF1-026283DE27E5}"/>
              </a:ext>
            </a:extLst>
          </p:cNvPr>
          <p:cNvSpPr/>
          <p:nvPr/>
        </p:nvSpPr>
        <p:spPr>
          <a:xfrm flipV="1">
            <a:off x="4832372" y="2520513"/>
            <a:ext cx="202954" cy="59992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46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09880-FC9E-F967-0446-783FF669AD05}"/>
              </a:ext>
            </a:extLst>
          </p:cNvPr>
          <p:cNvSpPr/>
          <p:nvPr/>
        </p:nvSpPr>
        <p:spPr>
          <a:xfrm>
            <a:off x="3091542" y="1781150"/>
            <a:ext cx="4350361" cy="683130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EA09A-F8E1-0FA1-6C39-7B6DA210EE2E}"/>
              </a:ext>
            </a:extLst>
          </p:cNvPr>
          <p:cNvSpPr/>
          <p:nvPr/>
        </p:nvSpPr>
        <p:spPr>
          <a:xfrm>
            <a:off x="2808841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/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/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BD34A2A-8A2C-C7FD-C0C8-F2763A7F6929}"/>
              </a:ext>
            </a:extLst>
          </p:cNvPr>
          <p:cNvCxnSpPr>
            <a:cxnSpLocks/>
            <a:stCxn id="112" idx="0"/>
          </p:cNvCxnSpPr>
          <p:nvPr/>
        </p:nvCxnSpPr>
        <p:spPr>
          <a:xfrm flipH="1" flipV="1">
            <a:off x="7441903" y="1704560"/>
            <a:ext cx="18333" cy="18452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6B8DE7C-7CB1-6BC2-E619-FD0A5B7C7B1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087352" y="2050778"/>
            <a:ext cx="4191" cy="149396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/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ectangle 132">
            <a:extLst>
              <a:ext uri="{FF2B5EF4-FFF2-40B4-BE49-F238E27FC236}">
                <a16:creationId xmlns:a16="http://schemas.microsoft.com/office/drawing/2014/main" id="{92830060-4444-9709-5E39-BAD5227C8A86}"/>
              </a:ext>
            </a:extLst>
          </p:cNvPr>
          <p:cNvSpPr/>
          <p:nvPr/>
        </p:nvSpPr>
        <p:spPr>
          <a:xfrm>
            <a:off x="4617766" y="1782102"/>
            <a:ext cx="638590" cy="692075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6F5665-EF28-A8F0-2673-8D5BBEBD108F}"/>
              </a:ext>
            </a:extLst>
          </p:cNvPr>
          <p:cNvCxnSpPr>
            <a:cxnSpLocks/>
          </p:cNvCxnSpPr>
          <p:nvPr/>
        </p:nvCxnSpPr>
        <p:spPr>
          <a:xfrm>
            <a:off x="525635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/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7D9CA79-4910-8DD2-5683-BF2FCC5BD4FC}"/>
              </a:ext>
            </a:extLst>
          </p:cNvPr>
          <p:cNvCxnSpPr>
            <a:cxnSpLocks/>
          </p:cNvCxnSpPr>
          <p:nvPr/>
        </p:nvCxnSpPr>
        <p:spPr>
          <a:xfrm>
            <a:off x="4617766" y="2243892"/>
            <a:ext cx="63859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947AC1F-BCD9-71E4-F185-961089D8F1C9}"/>
              </a:ext>
            </a:extLst>
          </p:cNvPr>
          <p:cNvCxnSpPr>
            <a:cxnSpLocks/>
          </p:cNvCxnSpPr>
          <p:nvPr/>
        </p:nvCxnSpPr>
        <p:spPr>
          <a:xfrm>
            <a:off x="461881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55C14C-8B8C-8835-E228-BBE524DADA62}"/>
              </a:ext>
            </a:extLst>
          </p:cNvPr>
          <p:cNvCxnSpPr>
            <a:cxnSpLocks/>
          </p:cNvCxnSpPr>
          <p:nvPr/>
        </p:nvCxnSpPr>
        <p:spPr>
          <a:xfrm>
            <a:off x="3091542" y="3486695"/>
            <a:ext cx="4869649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/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B3C3935-3687-C1D5-063F-03271CDE2A1C}"/>
              </a:ext>
            </a:extLst>
          </p:cNvPr>
          <p:cNvSpPr txBox="1"/>
          <p:nvPr/>
        </p:nvSpPr>
        <p:spPr>
          <a:xfrm>
            <a:off x="5018283" y="2797963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0070C0"/>
                </a:solidFill>
              </a:rPr>
              <a:t>convección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B54EE3-BECF-015A-CD53-A2D80A6873AB}"/>
              </a:ext>
            </a:extLst>
          </p:cNvPr>
          <p:cNvCxnSpPr>
            <a:cxnSpLocks/>
          </p:cNvCxnSpPr>
          <p:nvPr/>
        </p:nvCxnSpPr>
        <p:spPr>
          <a:xfrm>
            <a:off x="3087352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/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85D1B3-D2A0-AD62-671E-3245DFC3B127}"/>
                  </a:ext>
                </a:extLst>
              </p:cNvPr>
              <p:cNvSpPr txBox="1"/>
              <p:nvPr/>
            </p:nvSpPr>
            <p:spPr>
              <a:xfrm>
                <a:off x="6933903" y="951120"/>
                <a:ext cx="2525563" cy="746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85D1B3-D2A0-AD62-671E-3245DFC3B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03" y="951120"/>
                <a:ext cx="2525563" cy="7461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BB39322-A76E-0881-3089-7E31DF7EEF70}"/>
              </a:ext>
            </a:extLst>
          </p:cNvPr>
          <p:cNvSpPr/>
          <p:nvPr/>
        </p:nvSpPr>
        <p:spPr>
          <a:xfrm rot="5400000">
            <a:off x="7724022" y="1659385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FA07166-355B-9B50-EEDF-1038B9780E82}"/>
              </a:ext>
            </a:extLst>
          </p:cNvPr>
          <p:cNvSpPr/>
          <p:nvPr/>
        </p:nvSpPr>
        <p:spPr>
          <a:xfrm rot="5400000">
            <a:off x="7762032" y="1941003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98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FA87C8-968A-D60E-B960-6E06212F2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1506214"/>
            <a:ext cx="8971280" cy="200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44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08DD9-5BA0-4D3E-B595-4B94E1013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" t="5828" r="2831" b="4786"/>
          <a:stretch/>
        </p:blipFill>
        <p:spPr>
          <a:xfrm>
            <a:off x="5444835" y="1124295"/>
            <a:ext cx="6660489" cy="4029595"/>
          </a:xfrm>
          <a:prstGeom prst="rect">
            <a:avLst/>
          </a:prstGeom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98297FF-B6F4-70BD-D201-32277AB05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0" y="1124296"/>
            <a:ext cx="4721928" cy="402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90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203744-3FA1-4250-4AD1-C7962670D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" y="1048946"/>
            <a:ext cx="10478049" cy="443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726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BE9A37-5B5D-D394-793C-548E339CF16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9122" y="1066799"/>
            <a:ext cx="6106992" cy="52686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CC59C4-E302-F8B8-B227-8E0C0B626AF9}"/>
              </a:ext>
            </a:extLst>
          </p:cNvPr>
          <p:cNvSpPr/>
          <p:nvPr/>
        </p:nvSpPr>
        <p:spPr>
          <a:xfrm>
            <a:off x="2425079" y="1813559"/>
            <a:ext cx="659090" cy="438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9E2646-37FC-EB0A-5EA6-164149994DB3}"/>
              </a:ext>
            </a:extLst>
          </p:cNvPr>
          <p:cNvSpPr/>
          <p:nvPr/>
        </p:nvSpPr>
        <p:spPr>
          <a:xfrm>
            <a:off x="6987540" y="6056084"/>
            <a:ext cx="830580" cy="202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528C15-5D71-5907-75DD-38D2DAC6DDCF}"/>
              </a:ext>
            </a:extLst>
          </p:cNvPr>
          <p:cNvSpPr/>
          <p:nvPr/>
        </p:nvSpPr>
        <p:spPr>
          <a:xfrm>
            <a:off x="6769100" y="1611084"/>
            <a:ext cx="1125220" cy="202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6BCE2E-6BCF-CFFE-19BD-97B12930FF9F}"/>
                  </a:ext>
                </a:extLst>
              </p:cNvPr>
              <p:cNvSpPr txBox="1"/>
              <p:nvPr/>
            </p:nvSpPr>
            <p:spPr>
              <a:xfrm>
                <a:off x="7101529" y="1543044"/>
                <a:ext cx="659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6BCE2E-6BCF-CFFE-19BD-97B12930F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529" y="1543044"/>
                <a:ext cx="659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DE0EC3-F4A3-1EEC-2DDF-A230FEC1A9C9}"/>
                  </a:ext>
                </a:extLst>
              </p:cNvPr>
              <p:cNvSpPr txBox="1"/>
              <p:nvPr/>
            </p:nvSpPr>
            <p:spPr>
              <a:xfrm>
                <a:off x="7139936" y="5920005"/>
                <a:ext cx="650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DE0EC3-F4A3-1EEC-2DDF-A230FEC1A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936" y="5920005"/>
                <a:ext cx="6503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4D8383-EA1F-004A-FB56-EB0604FA9DD4}"/>
                  </a:ext>
                </a:extLst>
              </p:cNvPr>
              <p:cNvSpPr txBox="1"/>
              <p:nvPr/>
            </p:nvSpPr>
            <p:spPr>
              <a:xfrm>
                <a:off x="2580734" y="1727710"/>
                <a:ext cx="589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4D8383-EA1F-004A-FB56-EB0604FA9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734" y="1727710"/>
                <a:ext cx="58939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39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C63A176-3E1B-B6D2-480E-917F849E6B8B}"/>
              </a:ext>
            </a:extLst>
          </p:cNvPr>
          <p:cNvSpPr/>
          <p:nvPr/>
        </p:nvSpPr>
        <p:spPr>
          <a:xfrm>
            <a:off x="3549076" y="2291292"/>
            <a:ext cx="3087770" cy="30075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82E68C7-2EC7-4057-CDC8-4EEA1A994048}"/>
                  </a:ext>
                </a:extLst>
              </p:cNvPr>
              <p:cNvSpPr txBox="1"/>
              <p:nvPr/>
            </p:nvSpPr>
            <p:spPr>
              <a:xfrm>
                <a:off x="4301788" y="967689"/>
                <a:ext cx="2832314" cy="777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82E68C7-2EC7-4057-CDC8-4EEA1A994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788" y="967689"/>
                <a:ext cx="2832314" cy="7771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A02C6A5-C86C-122E-3D41-2DEDEAFBE63C}"/>
              </a:ext>
            </a:extLst>
          </p:cNvPr>
          <p:cNvGrpSpPr/>
          <p:nvPr/>
        </p:nvGrpSpPr>
        <p:grpSpPr>
          <a:xfrm>
            <a:off x="3671844" y="1797852"/>
            <a:ext cx="2826519" cy="356173"/>
            <a:chOff x="9249697" y="3845975"/>
            <a:chExt cx="1990776" cy="651772"/>
          </a:xfrm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C9BDA5A-C29E-A3CC-3951-D0D76EE7B1F7}"/>
                </a:ext>
              </a:extLst>
            </p:cNvPr>
            <p:cNvSpPr/>
            <p:nvPr/>
          </p:nvSpPr>
          <p:spPr>
            <a:xfrm rot="253346">
              <a:off x="9249697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37978B4-A750-6A3E-C480-72A039E4487E}"/>
                </a:ext>
              </a:extLst>
            </p:cNvPr>
            <p:cNvSpPr/>
            <p:nvPr/>
          </p:nvSpPr>
          <p:spPr>
            <a:xfrm rot="253346">
              <a:off x="9500090" y="3845977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4E80AA0-20BA-7DA1-59EB-593EC9D40772}"/>
                </a:ext>
              </a:extLst>
            </p:cNvPr>
            <p:cNvSpPr/>
            <p:nvPr/>
          </p:nvSpPr>
          <p:spPr>
            <a:xfrm rot="253346">
              <a:off x="9773560" y="3845975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ECA797B-9B96-AEC6-8F3C-F855CFF73391}"/>
                </a:ext>
              </a:extLst>
            </p:cNvPr>
            <p:cNvSpPr/>
            <p:nvPr/>
          </p:nvSpPr>
          <p:spPr>
            <a:xfrm rot="253346">
              <a:off x="10023953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23F9C38-17C8-B945-A73D-D5C1B529D7B6}"/>
                </a:ext>
              </a:extLst>
            </p:cNvPr>
            <p:cNvSpPr/>
            <p:nvPr/>
          </p:nvSpPr>
          <p:spPr>
            <a:xfrm rot="253346">
              <a:off x="10263263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E983603-3BDA-3088-E601-4A7A9AC9C5E3}"/>
                </a:ext>
              </a:extLst>
            </p:cNvPr>
            <p:cNvSpPr/>
            <p:nvPr/>
          </p:nvSpPr>
          <p:spPr>
            <a:xfrm rot="253346">
              <a:off x="10513656" y="3845977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6EA29C7-681E-DA36-4812-362E52C62BBA}"/>
                </a:ext>
              </a:extLst>
            </p:cNvPr>
            <p:cNvSpPr/>
            <p:nvPr/>
          </p:nvSpPr>
          <p:spPr>
            <a:xfrm rot="253346">
              <a:off x="10787126" y="3845975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B1C72DA-31B6-8E7C-117A-F0560AD2C176}"/>
                </a:ext>
              </a:extLst>
            </p:cNvPr>
            <p:cNvSpPr/>
            <p:nvPr/>
          </p:nvSpPr>
          <p:spPr>
            <a:xfrm rot="253346">
              <a:off x="11037519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BD9BB00-AF38-560F-88A5-D136C8472811}"/>
                  </a:ext>
                </a:extLst>
              </p:cNvPr>
              <p:cNvSpPr txBox="1"/>
              <p:nvPr/>
            </p:nvSpPr>
            <p:spPr>
              <a:xfrm>
                <a:off x="4659702" y="5550687"/>
                <a:ext cx="1671035" cy="777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BD9BB00-AF38-560F-88A5-D136C8472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702" y="5550687"/>
                <a:ext cx="1671035" cy="7771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6A0DD72-5AD0-56A6-1A55-9D746659BBDA}"/>
                  </a:ext>
                </a:extLst>
              </p:cNvPr>
              <p:cNvSpPr txBox="1"/>
              <p:nvPr/>
            </p:nvSpPr>
            <p:spPr>
              <a:xfrm>
                <a:off x="2109790" y="3880885"/>
                <a:ext cx="1447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6A0DD72-5AD0-56A6-1A55-9D746659B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790" y="3880885"/>
                <a:ext cx="144783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494AD00-3028-B81F-4684-BF1822EFCE41}"/>
                  </a:ext>
                </a:extLst>
              </p:cNvPr>
              <p:cNvSpPr txBox="1"/>
              <p:nvPr/>
            </p:nvSpPr>
            <p:spPr>
              <a:xfrm>
                <a:off x="6779149" y="3939728"/>
                <a:ext cx="144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494AD00-3028-B81F-4684-BF1822EFC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149" y="3939728"/>
                <a:ext cx="1447769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57327D8-2D3E-A2B9-923E-9425AAC63379}"/>
              </a:ext>
            </a:extLst>
          </p:cNvPr>
          <p:cNvCxnSpPr>
            <a:cxnSpLocks/>
          </p:cNvCxnSpPr>
          <p:nvPr/>
        </p:nvCxnSpPr>
        <p:spPr>
          <a:xfrm>
            <a:off x="4007364" y="2291292"/>
            <a:ext cx="0" cy="3007533"/>
          </a:xfrm>
          <a:prstGeom prst="straightConnector1">
            <a:avLst/>
          </a:prstGeom>
          <a:ln w="12700">
            <a:solidFill>
              <a:srgbClr val="00B0F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CBC07F9B-A904-635C-3D4E-4331652800BE}"/>
              </a:ext>
            </a:extLst>
          </p:cNvPr>
          <p:cNvCxnSpPr>
            <a:cxnSpLocks/>
            <a:stCxn id="43" idx="3"/>
            <a:endCxn id="43" idx="1"/>
          </p:cNvCxnSpPr>
          <p:nvPr/>
        </p:nvCxnSpPr>
        <p:spPr>
          <a:xfrm flipH="1">
            <a:off x="3549076" y="3795058"/>
            <a:ext cx="3087770" cy="0"/>
          </a:xfrm>
          <a:prstGeom prst="straightConnector1">
            <a:avLst/>
          </a:prstGeom>
          <a:ln w="12700">
            <a:solidFill>
              <a:srgbClr val="00B0F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ED0355F-461C-D071-DEC2-0C7D88F25538}"/>
                  </a:ext>
                </a:extLst>
              </p:cNvPr>
              <p:cNvSpPr txBox="1"/>
              <p:nvPr/>
            </p:nvSpPr>
            <p:spPr>
              <a:xfrm>
                <a:off x="4902611" y="3425726"/>
                <a:ext cx="274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ED0355F-461C-D071-DEC2-0C7D88F25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611" y="3425726"/>
                <a:ext cx="274425" cy="369332"/>
              </a:xfrm>
              <a:prstGeom prst="rect">
                <a:avLst/>
              </a:prstGeom>
              <a:blipFill>
                <a:blip r:embed="rId6"/>
                <a:stretch>
                  <a:fillRect r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2CB24D2-6878-1C51-361A-DD8B54ADCC47}"/>
                  </a:ext>
                </a:extLst>
              </p:cNvPr>
              <p:cNvSpPr txBox="1"/>
              <p:nvPr/>
            </p:nvSpPr>
            <p:spPr>
              <a:xfrm>
                <a:off x="3996052" y="4021436"/>
                <a:ext cx="4126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2CB24D2-6878-1C51-361A-DD8B54ADC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052" y="4021436"/>
                <a:ext cx="41261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F2188273-F9A3-2726-B52E-C23717C6917B}"/>
              </a:ext>
            </a:extLst>
          </p:cNvPr>
          <p:cNvCxnSpPr>
            <a:cxnSpLocks/>
          </p:cNvCxnSpPr>
          <p:nvPr/>
        </p:nvCxnSpPr>
        <p:spPr>
          <a:xfrm>
            <a:off x="3112118" y="4302538"/>
            <a:ext cx="436958" cy="227006"/>
          </a:xfrm>
          <a:prstGeom prst="straightConnector1">
            <a:avLst/>
          </a:prstGeom>
          <a:ln>
            <a:solidFill>
              <a:srgbClr val="00B0F0"/>
            </a:solidFill>
            <a:prstDash val="lg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01625E63-69E4-68C7-99ED-0E926EE80151}"/>
              </a:ext>
            </a:extLst>
          </p:cNvPr>
          <p:cNvCxnSpPr>
            <a:cxnSpLocks/>
          </p:cNvCxnSpPr>
          <p:nvPr/>
        </p:nvCxnSpPr>
        <p:spPr>
          <a:xfrm flipH="1">
            <a:off x="6636846" y="4302538"/>
            <a:ext cx="284606" cy="271138"/>
          </a:xfrm>
          <a:prstGeom prst="straightConnector1">
            <a:avLst/>
          </a:prstGeom>
          <a:ln>
            <a:solidFill>
              <a:srgbClr val="00B0F0"/>
            </a:solidFill>
            <a:prstDash val="lg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97B9ABFD-394F-63F0-C11F-04675134FBE4}"/>
              </a:ext>
            </a:extLst>
          </p:cNvPr>
          <p:cNvCxnSpPr>
            <a:cxnSpLocks/>
          </p:cNvCxnSpPr>
          <p:nvPr/>
        </p:nvCxnSpPr>
        <p:spPr>
          <a:xfrm flipV="1">
            <a:off x="365912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0AD0D15-E92E-0A86-A721-820FA1095E8E}"/>
              </a:ext>
            </a:extLst>
          </p:cNvPr>
          <p:cNvCxnSpPr>
            <a:cxnSpLocks/>
          </p:cNvCxnSpPr>
          <p:nvPr/>
        </p:nvCxnSpPr>
        <p:spPr>
          <a:xfrm flipV="1">
            <a:off x="381152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6A4B54DA-D7EC-CF62-56A2-003B1C84B155}"/>
              </a:ext>
            </a:extLst>
          </p:cNvPr>
          <p:cNvCxnSpPr>
            <a:cxnSpLocks/>
          </p:cNvCxnSpPr>
          <p:nvPr/>
        </p:nvCxnSpPr>
        <p:spPr>
          <a:xfrm flipV="1">
            <a:off x="396773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63A5DE59-0822-80AE-510A-FA93CC59702F}"/>
              </a:ext>
            </a:extLst>
          </p:cNvPr>
          <p:cNvCxnSpPr>
            <a:cxnSpLocks/>
          </p:cNvCxnSpPr>
          <p:nvPr/>
        </p:nvCxnSpPr>
        <p:spPr>
          <a:xfrm flipV="1">
            <a:off x="412013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12F6ECEE-5282-CC4D-C602-FA1D681FBE31}"/>
              </a:ext>
            </a:extLst>
          </p:cNvPr>
          <p:cNvCxnSpPr>
            <a:cxnSpLocks/>
          </p:cNvCxnSpPr>
          <p:nvPr/>
        </p:nvCxnSpPr>
        <p:spPr>
          <a:xfrm flipV="1">
            <a:off x="42554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C4E0B8DB-E763-2312-1C86-DE53B10780C1}"/>
              </a:ext>
            </a:extLst>
          </p:cNvPr>
          <p:cNvCxnSpPr>
            <a:cxnSpLocks/>
          </p:cNvCxnSpPr>
          <p:nvPr/>
        </p:nvCxnSpPr>
        <p:spPr>
          <a:xfrm flipV="1">
            <a:off x="44078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D4D93C9C-D840-E9B6-ED77-302C4F628E0B}"/>
              </a:ext>
            </a:extLst>
          </p:cNvPr>
          <p:cNvCxnSpPr>
            <a:cxnSpLocks/>
          </p:cNvCxnSpPr>
          <p:nvPr/>
        </p:nvCxnSpPr>
        <p:spPr>
          <a:xfrm flipV="1">
            <a:off x="456410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D9BCB2A-02E1-B0ED-4CD8-44E75B49A824}"/>
              </a:ext>
            </a:extLst>
          </p:cNvPr>
          <p:cNvCxnSpPr>
            <a:cxnSpLocks/>
          </p:cNvCxnSpPr>
          <p:nvPr/>
        </p:nvCxnSpPr>
        <p:spPr>
          <a:xfrm flipV="1">
            <a:off x="471650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B929A18A-3B25-6FCD-E9B3-20A6B9248E2B}"/>
              </a:ext>
            </a:extLst>
          </p:cNvPr>
          <p:cNvCxnSpPr>
            <a:cxnSpLocks/>
          </p:cNvCxnSpPr>
          <p:nvPr/>
        </p:nvCxnSpPr>
        <p:spPr>
          <a:xfrm flipV="1">
            <a:off x="486308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7B0254BC-324C-5A25-2516-6ABC98F5B06E}"/>
              </a:ext>
            </a:extLst>
          </p:cNvPr>
          <p:cNvCxnSpPr>
            <a:cxnSpLocks/>
          </p:cNvCxnSpPr>
          <p:nvPr/>
        </p:nvCxnSpPr>
        <p:spPr>
          <a:xfrm flipV="1">
            <a:off x="501548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B8BA0A1-8BE3-45CE-534E-716EAA60FF7B}"/>
              </a:ext>
            </a:extLst>
          </p:cNvPr>
          <p:cNvCxnSpPr>
            <a:cxnSpLocks/>
          </p:cNvCxnSpPr>
          <p:nvPr/>
        </p:nvCxnSpPr>
        <p:spPr>
          <a:xfrm flipV="1">
            <a:off x="517169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ADDDD2CB-4DBC-702A-3DB6-0DA1C3161F70}"/>
              </a:ext>
            </a:extLst>
          </p:cNvPr>
          <p:cNvCxnSpPr>
            <a:cxnSpLocks/>
          </p:cNvCxnSpPr>
          <p:nvPr/>
        </p:nvCxnSpPr>
        <p:spPr>
          <a:xfrm flipV="1">
            <a:off x="532409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697F35B8-A61B-76A1-5893-726AB094B051}"/>
              </a:ext>
            </a:extLst>
          </p:cNvPr>
          <p:cNvCxnSpPr>
            <a:cxnSpLocks/>
          </p:cNvCxnSpPr>
          <p:nvPr/>
        </p:nvCxnSpPr>
        <p:spPr>
          <a:xfrm flipV="1">
            <a:off x="547088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B3544B3C-80DF-FFA8-5DC4-9159CEA2544F}"/>
              </a:ext>
            </a:extLst>
          </p:cNvPr>
          <p:cNvCxnSpPr>
            <a:cxnSpLocks/>
          </p:cNvCxnSpPr>
          <p:nvPr/>
        </p:nvCxnSpPr>
        <p:spPr>
          <a:xfrm flipV="1">
            <a:off x="562328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5E919680-2D24-8FDA-06F0-E51481C456EE}"/>
              </a:ext>
            </a:extLst>
          </p:cNvPr>
          <p:cNvCxnSpPr>
            <a:cxnSpLocks/>
          </p:cNvCxnSpPr>
          <p:nvPr/>
        </p:nvCxnSpPr>
        <p:spPr>
          <a:xfrm flipV="1">
            <a:off x="57794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20C712E-55AE-3069-92C2-061614DD5020}"/>
              </a:ext>
            </a:extLst>
          </p:cNvPr>
          <p:cNvCxnSpPr>
            <a:cxnSpLocks/>
          </p:cNvCxnSpPr>
          <p:nvPr/>
        </p:nvCxnSpPr>
        <p:spPr>
          <a:xfrm flipV="1">
            <a:off x="59318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5A071A07-FE74-FDFB-CAB2-DA439A05A8A9}"/>
              </a:ext>
            </a:extLst>
          </p:cNvPr>
          <p:cNvCxnSpPr>
            <a:cxnSpLocks/>
          </p:cNvCxnSpPr>
          <p:nvPr/>
        </p:nvCxnSpPr>
        <p:spPr>
          <a:xfrm flipV="1">
            <a:off x="608814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98276889-D780-1983-D20B-F09B08D73B82}"/>
              </a:ext>
            </a:extLst>
          </p:cNvPr>
          <p:cNvCxnSpPr>
            <a:cxnSpLocks/>
          </p:cNvCxnSpPr>
          <p:nvPr/>
        </p:nvCxnSpPr>
        <p:spPr>
          <a:xfrm flipV="1">
            <a:off x="624054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6087908-CF77-8FDA-14C0-ECA43A9DCC37}"/>
              </a:ext>
            </a:extLst>
          </p:cNvPr>
          <p:cNvCxnSpPr>
            <a:cxnSpLocks/>
          </p:cNvCxnSpPr>
          <p:nvPr/>
        </p:nvCxnSpPr>
        <p:spPr>
          <a:xfrm flipV="1">
            <a:off x="639675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8B4AB6F7-9966-5DE2-82FB-BB81CC24735C}"/>
              </a:ext>
            </a:extLst>
          </p:cNvPr>
          <p:cNvCxnSpPr>
            <a:cxnSpLocks/>
          </p:cNvCxnSpPr>
          <p:nvPr/>
        </p:nvCxnSpPr>
        <p:spPr>
          <a:xfrm flipV="1">
            <a:off x="654915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0854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ctangle 371">
            <a:extLst>
              <a:ext uri="{FF2B5EF4-FFF2-40B4-BE49-F238E27FC236}">
                <a16:creationId xmlns:a16="http://schemas.microsoft.com/office/drawing/2014/main" id="{321AEFEB-6EB7-3931-B2EE-003A0DA6D8E2}"/>
              </a:ext>
            </a:extLst>
          </p:cNvPr>
          <p:cNvSpPr/>
          <p:nvPr/>
        </p:nvSpPr>
        <p:spPr>
          <a:xfrm>
            <a:off x="174250" y="796298"/>
            <a:ext cx="9885680" cy="5611173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40C92A-5607-E384-DCFC-386CA9A34EDC}"/>
              </a:ext>
            </a:extLst>
          </p:cNvPr>
          <p:cNvCxnSpPr>
            <a:cxnSpLocks/>
          </p:cNvCxnSpPr>
          <p:nvPr/>
        </p:nvCxnSpPr>
        <p:spPr>
          <a:xfrm>
            <a:off x="3154955" y="4191970"/>
            <a:ext cx="436958" cy="227006"/>
          </a:xfrm>
          <a:prstGeom prst="straightConnector1">
            <a:avLst/>
          </a:prstGeom>
          <a:ln>
            <a:solidFill>
              <a:srgbClr val="00B0F0"/>
            </a:solidFill>
            <a:prstDash val="lg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0B144F-02E0-7675-A0DE-A298CB411045}"/>
              </a:ext>
            </a:extLst>
          </p:cNvPr>
          <p:cNvCxnSpPr>
            <a:cxnSpLocks/>
          </p:cNvCxnSpPr>
          <p:nvPr/>
        </p:nvCxnSpPr>
        <p:spPr>
          <a:xfrm flipH="1">
            <a:off x="6566972" y="4017493"/>
            <a:ext cx="284606" cy="271138"/>
          </a:xfrm>
          <a:prstGeom prst="straightConnector1">
            <a:avLst/>
          </a:prstGeom>
          <a:ln>
            <a:solidFill>
              <a:srgbClr val="00B0F0"/>
            </a:solidFill>
            <a:prstDash val="lg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6FE36A5-B74A-ED1C-1D72-00367F64CB8B}"/>
              </a:ext>
            </a:extLst>
          </p:cNvPr>
          <p:cNvSpPr/>
          <p:nvPr/>
        </p:nvSpPr>
        <p:spPr>
          <a:xfrm>
            <a:off x="3549076" y="2291292"/>
            <a:ext cx="3087770" cy="30075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89ABC0FD-CE04-8B1D-F3EC-D6711AA507A4}"/>
              </a:ext>
            </a:extLst>
          </p:cNvPr>
          <p:cNvGrpSpPr/>
          <p:nvPr/>
        </p:nvGrpSpPr>
        <p:grpSpPr>
          <a:xfrm>
            <a:off x="3480955" y="2230050"/>
            <a:ext cx="3228320" cy="3122804"/>
            <a:chOff x="3524864" y="2279218"/>
            <a:chExt cx="3177078" cy="3073236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92EC37B2-E6AE-AB49-DDA0-62D964D009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4864" y="2279218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B4569F6A-E66A-8148-C598-21864BC383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4864" y="3743112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C6168F3-B0A5-F56A-B407-1CDF0F051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4864" y="5212614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F2AFD68-3637-FFE5-1144-E5D61FA7EF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1925" y="2279218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B5EEDCE3-3C77-3DA3-E655-7E2F890AA5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1925" y="3743112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3B389DF7-7D2B-DCE1-471E-23E5DFE614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1925" y="5212614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F3040554-1B2D-60E3-8F83-679F04FE49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62100" y="2279218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531BC671-CB1C-CC23-C002-3F4220DCE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62100" y="3743112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37F439E4-C187-D69F-B464-F649572F8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62100" y="5212614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FB218B6-ED4C-18B3-0CA7-DEBF4E48459D}"/>
              </a:ext>
            </a:extLst>
          </p:cNvPr>
          <p:cNvCxnSpPr>
            <a:cxnSpLocks/>
          </p:cNvCxnSpPr>
          <p:nvPr/>
        </p:nvCxnSpPr>
        <p:spPr>
          <a:xfrm>
            <a:off x="3613371" y="3771210"/>
            <a:ext cx="3012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D13C27E4-8C3E-12F4-C2BA-DF944D7F75EC}"/>
              </a:ext>
            </a:extLst>
          </p:cNvPr>
          <p:cNvCxnSpPr>
            <a:cxnSpLocks/>
          </p:cNvCxnSpPr>
          <p:nvPr/>
        </p:nvCxnSpPr>
        <p:spPr>
          <a:xfrm>
            <a:off x="5117090" y="2347736"/>
            <a:ext cx="0" cy="29405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36CCC8-EDCB-02D5-9DF5-E4CE7EFA485B}"/>
                  </a:ext>
                </a:extLst>
              </p:cNvPr>
              <p:cNvSpPr txBox="1"/>
              <p:nvPr/>
            </p:nvSpPr>
            <p:spPr>
              <a:xfrm>
                <a:off x="4326646" y="785460"/>
                <a:ext cx="2832314" cy="777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36CCC8-EDCB-02D5-9DF5-E4CE7EFA4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646" y="785460"/>
                <a:ext cx="2832314" cy="7771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68546EB9-72B4-5239-53B7-2269B37C9937}"/>
              </a:ext>
            </a:extLst>
          </p:cNvPr>
          <p:cNvGrpSpPr/>
          <p:nvPr/>
        </p:nvGrpSpPr>
        <p:grpSpPr>
          <a:xfrm>
            <a:off x="3670258" y="1594422"/>
            <a:ext cx="2826519" cy="356173"/>
            <a:chOff x="9249697" y="3845975"/>
            <a:chExt cx="1990776" cy="65177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01D5B18-2B20-7AA0-C088-1091B12169D5}"/>
                </a:ext>
              </a:extLst>
            </p:cNvPr>
            <p:cNvSpPr/>
            <p:nvPr/>
          </p:nvSpPr>
          <p:spPr>
            <a:xfrm rot="253346">
              <a:off x="9249697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141E1C6-C269-8699-F307-D3A41D3B0043}"/>
                </a:ext>
              </a:extLst>
            </p:cNvPr>
            <p:cNvSpPr/>
            <p:nvPr/>
          </p:nvSpPr>
          <p:spPr>
            <a:xfrm rot="253346">
              <a:off x="9500090" y="3845977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95F672-607F-5187-7DAE-1909F7564F7C}"/>
                </a:ext>
              </a:extLst>
            </p:cNvPr>
            <p:cNvSpPr/>
            <p:nvPr/>
          </p:nvSpPr>
          <p:spPr>
            <a:xfrm rot="253346">
              <a:off x="9773560" y="3845975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48F16A4-7B5D-EB4D-B00D-B6FDD1EF8885}"/>
                </a:ext>
              </a:extLst>
            </p:cNvPr>
            <p:cNvSpPr/>
            <p:nvPr/>
          </p:nvSpPr>
          <p:spPr>
            <a:xfrm rot="253346">
              <a:off x="10023953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37C14C-AC63-F610-6258-ADE2B33E156E}"/>
                </a:ext>
              </a:extLst>
            </p:cNvPr>
            <p:cNvSpPr/>
            <p:nvPr/>
          </p:nvSpPr>
          <p:spPr>
            <a:xfrm rot="253346">
              <a:off x="10263263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BC5CB93-8F47-767D-34A9-51AE6DB27A23}"/>
                </a:ext>
              </a:extLst>
            </p:cNvPr>
            <p:cNvSpPr/>
            <p:nvPr/>
          </p:nvSpPr>
          <p:spPr>
            <a:xfrm rot="253346">
              <a:off x="10513656" y="3845977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6BDB40-17D9-9963-00D5-0EC989608983}"/>
                </a:ext>
              </a:extLst>
            </p:cNvPr>
            <p:cNvSpPr/>
            <p:nvPr/>
          </p:nvSpPr>
          <p:spPr>
            <a:xfrm rot="253346">
              <a:off x="10787126" y="3845975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6DD820A-BD04-D805-EBC3-11ADE5065F15}"/>
                </a:ext>
              </a:extLst>
            </p:cNvPr>
            <p:cNvSpPr/>
            <p:nvPr/>
          </p:nvSpPr>
          <p:spPr>
            <a:xfrm rot="253346">
              <a:off x="11037519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E574A8-C097-86B7-856C-C133E17105F4}"/>
                  </a:ext>
                </a:extLst>
              </p:cNvPr>
              <p:cNvSpPr txBox="1"/>
              <p:nvPr/>
            </p:nvSpPr>
            <p:spPr>
              <a:xfrm>
                <a:off x="4559707" y="5619497"/>
                <a:ext cx="1671035" cy="777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E574A8-C097-86B7-856C-C133E1710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707" y="5619497"/>
                <a:ext cx="1671035" cy="7771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E6C53C-5A7F-3C79-ABC8-B610C32C8DF9}"/>
                  </a:ext>
                </a:extLst>
              </p:cNvPr>
              <p:cNvSpPr txBox="1"/>
              <p:nvPr/>
            </p:nvSpPr>
            <p:spPr>
              <a:xfrm>
                <a:off x="2117672" y="3776556"/>
                <a:ext cx="1447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E6C53C-5A7F-3C79-ABC8-B610C32C8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672" y="3776556"/>
                <a:ext cx="144783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569AEA-CD5D-AED7-FC7B-6FFCBB1DEFC5}"/>
                  </a:ext>
                </a:extLst>
              </p:cNvPr>
              <p:cNvSpPr txBox="1"/>
              <p:nvPr/>
            </p:nvSpPr>
            <p:spPr>
              <a:xfrm>
                <a:off x="6709275" y="3707004"/>
                <a:ext cx="144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569AEA-CD5D-AED7-FC7B-6FFCBB1DE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75" y="3707004"/>
                <a:ext cx="1447769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2B6373A-6D18-E353-D706-6E0F381D3655}"/>
              </a:ext>
            </a:extLst>
          </p:cNvPr>
          <p:cNvCxnSpPr>
            <a:cxnSpLocks/>
          </p:cNvCxnSpPr>
          <p:nvPr/>
        </p:nvCxnSpPr>
        <p:spPr>
          <a:xfrm flipV="1">
            <a:off x="365912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F07ED75-8878-D255-33DC-0B9678EB58FE}"/>
              </a:ext>
            </a:extLst>
          </p:cNvPr>
          <p:cNvCxnSpPr>
            <a:cxnSpLocks/>
          </p:cNvCxnSpPr>
          <p:nvPr/>
        </p:nvCxnSpPr>
        <p:spPr>
          <a:xfrm flipV="1">
            <a:off x="381152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790118-6FD5-BB6F-B3F4-75E7A69141A5}"/>
              </a:ext>
            </a:extLst>
          </p:cNvPr>
          <p:cNvCxnSpPr>
            <a:cxnSpLocks/>
          </p:cNvCxnSpPr>
          <p:nvPr/>
        </p:nvCxnSpPr>
        <p:spPr>
          <a:xfrm flipV="1">
            <a:off x="396773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0212AB-73A6-D796-22A9-247D9897B1A3}"/>
              </a:ext>
            </a:extLst>
          </p:cNvPr>
          <p:cNvCxnSpPr>
            <a:cxnSpLocks/>
          </p:cNvCxnSpPr>
          <p:nvPr/>
        </p:nvCxnSpPr>
        <p:spPr>
          <a:xfrm flipV="1">
            <a:off x="412013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5647ED-FB13-4CEE-C3F9-6E1F359E30CC}"/>
              </a:ext>
            </a:extLst>
          </p:cNvPr>
          <p:cNvCxnSpPr>
            <a:cxnSpLocks/>
          </p:cNvCxnSpPr>
          <p:nvPr/>
        </p:nvCxnSpPr>
        <p:spPr>
          <a:xfrm flipV="1">
            <a:off x="42554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FBD6364-E5CB-1FD2-1872-DF9555CF63B4}"/>
              </a:ext>
            </a:extLst>
          </p:cNvPr>
          <p:cNvCxnSpPr>
            <a:cxnSpLocks/>
          </p:cNvCxnSpPr>
          <p:nvPr/>
        </p:nvCxnSpPr>
        <p:spPr>
          <a:xfrm flipV="1">
            <a:off x="44078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09B2DE7-E661-D22B-8496-747A717052FE}"/>
              </a:ext>
            </a:extLst>
          </p:cNvPr>
          <p:cNvCxnSpPr>
            <a:cxnSpLocks/>
          </p:cNvCxnSpPr>
          <p:nvPr/>
        </p:nvCxnSpPr>
        <p:spPr>
          <a:xfrm flipV="1">
            <a:off x="456410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3F0036C-2275-7C66-4EFD-1FA344D4D16D}"/>
              </a:ext>
            </a:extLst>
          </p:cNvPr>
          <p:cNvCxnSpPr>
            <a:cxnSpLocks/>
          </p:cNvCxnSpPr>
          <p:nvPr/>
        </p:nvCxnSpPr>
        <p:spPr>
          <a:xfrm flipV="1">
            <a:off x="471650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EF8259-2A74-9C5C-5779-AE31B1EB00CC}"/>
              </a:ext>
            </a:extLst>
          </p:cNvPr>
          <p:cNvCxnSpPr>
            <a:cxnSpLocks/>
          </p:cNvCxnSpPr>
          <p:nvPr/>
        </p:nvCxnSpPr>
        <p:spPr>
          <a:xfrm flipV="1">
            <a:off x="486308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DD744F6-03F0-0814-6988-D4ACD6F2C678}"/>
              </a:ext>
            </a:extLst>
          </p:cNvPr>
          <p:cNvCxnSpPr>
            <a:cxnSpLocks/>
          </p:cNvCxnSpPr>
          <p:nvPr/>
        </p:nvCxnSpPr>
        <p:spPr>
          <a:xfrm flipV="1">
            <a:off x="501548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CCC981-07C9-FF48-A800-4444E924CA3D}"/>
              </a:ext>
            </a:extLst>
          </p:cNvPr>
          <p:cNvCxnSpPr>
            <a:cxnSpLocks/>
          </p:cNvCxnSpPr>
          <p:nvPr/>
        </p:nvCxnSpPr>
        <p:spPr>
          <a:xfrm flipV="1">
            <a:off x="517169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88F3BFF-8607-1C68-65EC-8A9F3EA8A0B4}"/>
              </a:ext>
            </a:extLst>
          </p:cNvPr>
          <p:cNvCxnSpPr>
            <a:cxnSpLocks/>
          </p:cNvCxnSpPr>
          <p:nvPr/>
        </p:nvCxnSpPr>
        <p:spPr>
          <a:xfrm flipV="1">
            <a:off x="532409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7DB2DC-3674-B8CA-D84B-32F9C72F4542}"/>
              </a:ext>
            </a:extLst>
          </p:cNvPr>
          <p:cNvCxnSpPr>
            <a:cxnSpLocks/>
          </p:cNvCxnSpPr>
          <p:nvPr/>
        </p:nvCxnSpPr>
        <p:spPr>
          <a:xfrm flipV="1">
            <a:off x="547088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FFB0A28-5C20-C1F8-C848-A1F2D520E024}"/>
              </a:ext>
            </a:extLst>
          </p:cNvPr>
          <p:cNvCxnSpPr>
            <a:cxnSpLocks/>
          </p:cNvCxnSpPr>
          <p:nvPr/>
        </p:nvCxnSpPr>
        <p:spPr>
          <a:xfrm flipV="1">
            <a:off x="562328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D272544-E999-48E1-8C85-5242385A2F87}"/>
              </a:ext>
            </a:extLst>
          </p:cNvPr>
          <p:cNvCxnSpPr>
            <a:cxnSpLocks/>
          </p:cNvCxnSpPr>
          <p:nvPr/>
        </p:nvCxnSpPr>
        <p:spPr>
          <a:xfrm flipV="1">
            <a:off x="57794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5FC88DF-0542-B397-8B73-DF40A2398A09}"/>
              </a:ext>
            </a:extLst>
          </p:cNvPr>
          <p:cNvCxnSpPr>
            <a:cxnSpLocks/>
          </p:cNvCxnSpPr>
          <p:nvPr/>
        </p:nvCxnSpPr>
        <p:spPr>
          <a:xfrm flipV="1">
            <a:off x="59318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37E03F8-BD25-FB5B-0B84-9EBC40BE0786}"/>
              </a:ext>
            </a:extLst>
          </p:cNvPr>
          <p:cNvCxnSpPr>
            <a:cxnSpLocks/>
          </p:cNvCxnSpPr>
          <p:nvPr/>
        </p:nvCxnSpPr>
        <p:spPr>
          <a:xfrm flipV="1">
            <a:off x="608814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147A55-F5D8-A4F6-71C3-9489E14C1A2E}"/>
              </a:ext>
            </a:extLst>
          </p:cNvPr>
          <p:cNvCxnSpPr>
            <a:cxnSpLocks/>
          </p:cNvCxnSpPr>
          <p:nvPr/>
        </p:nvCxnSpPr>
        <p:spPr>
          <a:xfrm flipV="1">
            <a:off x="624054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9263B6-FFE2-19B9-0712-E9B9738425EF}"/>
              </a:ext>
            </a:extLst>
          </p:cNvPr>
          <p:cNvCxnSpPr>
            <a:cxnSpLocks/>
          </p:cNvCxnSpPr>
          <p:nvPr/>
        </p:nvCxnSpPr>
        <p:spPr>
          <a:xfrm flipV="1">
            <a:off x="639675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09D843F-F294-8815-966D-FFC8F07B9CAD}"/>
              </a:ext>
            </a:extLst>
          </p:cNvPr>
          <p:cNvCxnSpPr>
            <a:cxnSpLocks/>
          </p:cNvCxnSpPr>
          <p:nvPr/>
        </p:nvCxnSpPr>
        <p:spPr>
          <a:xfrm flipV="1">
            <a:off x="654915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DA4BAD2B-2551-D4D2-E22D-68158F403B8E}"/>
                  </a:ext>
                </a:extLst>
              </p:cNvPr>
              <p:cNvSpPr txBox="1"/>
              <p:nvPr/>
            </p:nvSpPr>
            <p:spPr>
              <a:xfrm>
                <a:off x="3471491" y="4869361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DA4BAD2B-2551-D4D2-E22D-68158F403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491" y="4869361"/>
                <a:ext cx="64864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2A848EE0-6EF8-9E1F-0878-3709265CFD46}"/>
                  </a:ext>
                </a:extLst>
              </p:cNvPr>
              <p:cNvSpPr txBox="1"/>
              <p:nvPr/>
            </p:nvSpPr>
            <p:spPr>
              <a:xfrm>
                <a:off x="6568399" y="4918959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2,0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2A848EE0-6EF8-9E1F-0878-3709265CF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399" y="4918959"/>
                <a:ext cx="64864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EACF1B0B-A93D-66DD-7294-99C71070635C}"/>
                  </a:ext>
                </a:extLst>
              </p:cNvPr>
              <p:cNvSpPr txBox="1"/>
              <p:nvPr/>
            </p:nvSpPr>
            <p:spPr>
              <a:xfrm>
                <a:off x="6548820" y="1933208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EACF1B0B-A93D-66DD-7294-99C710706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820" y="1933208"/>
                <a:ext cx="64864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E90CA160-FAFD-ADB8-3E5F-329277CC832B}"/>
                  </a:ext>
                </a:extLst>
              </p:cNvPr>
              <p:cNvSpPr txBox="1"/>
              <p:nvPr/>
            </p:nvSpPr>
            <p:spPr>
              <a:xfrm>
                <a:off x="3429058" y="1924789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0,2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E90CA160-FAFD-ADB8-3E5F-329277CC8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58" y="1924789"/>
                <a:ext cx="64864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E2992D9B-51E5-CBFE-1761-50B4C80BBD44}"/>
                  </a:ext>
                </a:extLst>
              </p:cNvPr>
              <p:cNvSpPr txBox="1"/>
              <p:nvPr/>
            </p:nvSpPr>
            <p:spPr>
              <a:xfrm>
                <a:off x="3430209" y="3406676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0,1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E2992D9B-51E5-CBFE-1761-50B4C80BB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09" y="3406676"/>
                <a:ext cx="64864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83534C82-73DD-7FE6-7D7A-E9E30338D18D}"/>
                  </a:ext>
                </a:extLst>
              </p:cNvPr>
              <p:cNvSpPr txBox="1"/>
              <p:nvPr/>
            </p:nvSpPr>
            <p:spPr>
              <a:xfrm>
                <a:off x="5047577" y="3417219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83534C82-73DD-7FE6-7D7A-E9E30338D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577" y="3417219"/>
                <a:ext cx="64864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BAAFDF4D-1C30-59F1-D62B-45C8B52068D2}"/>
                  </a:ext>
                </a:extLst>
              </p:cNvPr>
              <p:cNvSpPr txBox="1"/>
              <p:nvPr/>
            </p:nvSpPr>
            <p:spPr>
              <a:xfrm>
                <a:off x="6527257" y="3386989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2,1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BAAFDF4D-1C30-59F1-D62B-45C8B5206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257" y="3386989"/>
                <a:ext cx="64864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CF471E89-4432-8DDC-94F1-D2A0E7852DC8}"/>
                  </a:ext>
                </a:extLst>
              </p:cNvPr>
              <p:cNvSpPr txBox="1"/>
              <p:nvPr/>
            </p:nvSpPr>
            <p:spPr>
              <a:xfrm>
                <a:off x="5016316" y="4878357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CF471E89-4432-8DDC-94F1-D2A0E7852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316" y="4878357"/>
                <a:ext cx="64864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7AADC680-412B-D2DA-E584-82E47D629ABB}"/>
                  </a:ext>
                </a:extLst>
              </p:cNvPr>
              <p:cNvSpPr txBox="1"/>
              <p:nvPr/>
            </p:nvSpPr>
            <p:spPr>
              <a:xfrm>
                <a:off x="5027463" y="1944650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7AADC680-412B-D2DA-E584-82E47D629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463" y="1944650"/>
                <a:ext cx="64864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115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270">
            <a:extLst>
              <a:ext uri="{FF2B5EF4-FFF2-40B4-BE49-F238E27FC236}">
                <a16:creationId xmlns:a16="http://schemas.microsoft.com/office/drawing/2014/main" id="{07C42955-6842-D0F6-03C0-F4C68C8EC266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3525992" y="4935328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</p:cNvCxnSpPr>
          <p:nvPr/>
        </p:nvCxnSpPr>
        <p:spPr>
          <a:xfrm>
            <a:off x="3589745" y="5020683"/>
            <a:ext cx="268293" cy="29584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3858038" y="5106079"/>
                <a:ext cx="1422312" cy="48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038" y="5106079"/>
                <a:ext cx="1422312" cy="483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80298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B7BDD00-1B10-D774-4E36-AD8784FAF383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4049866" y="494009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</p:cNvCxnSpPr>
          <p:nvPr/>
        </p:nvCxnSpPr>
        <p:spPr>
          <a:xfrm>
            <a:off x="4113619" y="5025445"/>
            <a:ext cx="268293" cy="29584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4381912" y="5110841"/>
                <a:ext cx="2622256" cy="48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912" y="5110841"/>
                <a:ext cx="2622256" cy="48372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EFA0794-7632-587D-241E-E559C2EF2AC8}"/>
              </a:ext>
            </a:extLst>
          </p:cNvPr>
          <p:cNvSpPr>
            <a:spLocks noChangeAspect="1"/>
          </p:cNvSpPr>
          <p:nvPr/>
        </p:nvSpPr>
        <p:spPr>
          <a:xfrm>
            <a:off x="4052405" y="444044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3EE868-7C21-5873-6F96-A2F5729404CD}"/>
              </a:ext>
            </a:extLst>
          </p:cNvPr>
          <p:cNvCxnSpPr>
            <a:cxnSpLocks/>
            <a:stCxn id="237" idx="0"/>
            <a:endCxn id="3" idx="4"/>
          </p:cNvCxnSpPr>
          <p:nvPr/>
        </p:nvCxnSpPr>
        <p:spPr>
          <a:xfrm flipV="1">
            <a:off x="4104730" y="4550169"/>
            <a:ext cx="2539" cy="389921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73FDEC-1A04-7A10-BE13-CB07C655D9DF}"/>
                  </a:ext>
                </a:extLst>
              </p:cNvPr>
              <p:cNvSpPr txBox="1"/>
              <p:nvPr/>
            </p:nvSpPr>
            <p:spPr>
              <a:xfrm>
                <a:off x="4006835" y="4125769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73FDEC-1A04-7A10-BE13-CB07C655D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835" y="4125769"/>
                <a:ext cx="64864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479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B5BD41-BB7F-2774-063C-EB054670EAB6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4552786" y="494009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</p:cNvCxnSpPr>
          <p:nvPr/>
        </p:nvCxnSpPr>
        <p:spPr>
          <a:xfrm>
            <a:off x="4616539" y="5025445"/>
            <a:ext cx="268293" cy="29584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4884832" y="5110841"/>
                <a:ext cx="2636491" cy="48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832" y="5110841"/>
                <a:ext cx="2636491" cy="48372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EFA0794-7632-587D-241E-E559C2EF2AC8}"/>
              </a:ext>
            </a:extLst>
          </p:cNvPr>
          <p:cNvSpPr>
            <a:spLocks noChangeAspect="1"/>
          </p:cNvSpPr>
          <p:nvPr/>
        </p:nvSpPr>
        <p:spPr>
          <a:xfrm>
            <a:off x="4555325" y="444044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3EE868-7C21-5873-6F96-A2F5729404CD}"/>
              </a:ext>
            </a:extLst>
          </p:cNvPr>
          <p:cNvCxnSpPr>
            <a:cxnSpLocks/>
            <a:stCxn id="237" idx="0"/>
            <a:endCxn id="3" idx="4"/>
          </p:cNvCxnSpPr>
          <p:nvPr/>
        </p:nvCxnSpPr>
        <p:spPr>
          <a:xfrm flipV="1">
            <a:off x="4607650" y="4550169"/>
            <a:ext cx="2539" cy="389921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DDA531-3D10-EB11-5134-008E48762DD9}"/>
                  </a:ext>
                </a:extLst>
              </p:cNvPr>
              <p:cNvSpPr txBox="1"/>
              <p:nvPr/>
            </p:nvSpPr>
            <p:spPr>
              <a:xfrm>
                <a:off x="4504628" y="4114697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DDA531-3D10-EB11-5134-008E48762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628" y="4114697"/>
                <a:ext cx="64864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254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8F9898-440C-4ACD-8BBC-B863E275B367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7647142" y="4935328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</p:cNvCxnSpPr>
          <p:nvPr/>
        </p:nvCxnSpPr>
        <p:spPr>
          <a:xfrm>
            <a:off x="7710895" y="5020683"/>
            <a:ext cx="268293" cy="29584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7979188" y="5106079"/>
                <a:ext cx="1509451" cy="48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188" y="5106079"/>
                <a:ext cx="1509451" cy="483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8735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4A7872-9379-CDC7-0DD0-7F817FDB60B1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3528531" y="4442025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  <a:stCxn id="237" idx="5"/>
          </p:cNvCxnSpPr>
          <p:nvPr/>
        </p:nvCxnSpPr>
        <p:spPr>
          <a:xfrm>
            <a:off x="3622190" y="4535684"/>
            <a:ext cx="339847" cy="75259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3758705" y="5343143"/>
                <a:ext cx="1422312" cy="48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05" y="5343143"/>
                <a:ext cx="1422312" cy="483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6832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938E3C-2817-3710-C4B7-02D9F6F14D10}"/>
              </a:ext>
            </a:extLst>
          </p:cNvPr>
          <p:cNvSpPr/>
          <p:nvPr/>
        </p:nvSpPr>
        <p:spPr>
          <a:xfrm>
            <a:off x="1709747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4051143" y="443928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</p:cNvCxnSpPr>
          <p:nvPr/>
        </p:nvCxnSpPr>
        <p:spPr>
          <a:xfrm flipH="1">
            <a:off x="3851128" y="4524635"/>
            <a:ext cx="259958" cy="79267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3374389" y="5119794"/>
                <a:ext cx="7977760" cy="849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389" y="5119794"/>
                <a:ext cx="7977760" cy="8493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EFA0794-7632-587D-241E-E559C2EF2AC8}"/>
              </a:ext>
            </a:extLst>
          </p:cNvPr>
          <p:cNvSpPr>
            <a:spLocks noChangeAspect="1"/>
          </p:cNvSpPr>
          <p:nvPr/>
        </p:nvSpPr>
        <p:spPr>
          <a:xfrm>
            <a:off x="4049872" y="395233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3EE868-7C21-5873-6F96-A2F5729404CD}"/>
              </a:ext>
            </a:extLst>
          </p:cNvPr>
          <p:cNvCxnSpPr>
            <a:cxnSpLocks/>
            <a:stCxn id="141" idx="0"/>
            <a:endCxn id="3" idx="4"/>
          </p:cNvCxnSpPr>
          <p:nvPr/>
        </p:nvCxnSpPr>
        <p:spPr>
          <a:xfrm flipH="1" flipV="1">
            <a:off x="4104736" y="4062059"/>
            <a:ext cx="1572" cy="878031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DDA531-3D10-EB11-5134-008E48762DD9}"/>
                  </a:ext>
                </a:extLst>
              </p:cNvPr>
              <p:cNvSpPr txBox="1"/>
              <p:nvPr/>
            </p:nvSpPr>
            <p:spPr>
              <a:xfrm>
                <a:off x="3999175" y="3613887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DDA531-3D10-EB11-5134-008E48762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175" y="3613887"/>
                <a:ext cx="64864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B9C08FD4-ABD4-FCC5-35CA-1B195AFD5085}"/>
              </a:ext>
            </a:extLst>
          </p:cNvPr>
          <p:cNvSpPr>
            <a:spLocks noChangeAspect="1"/>
          </p:cNvSpPr>
          <p:nvPr/>
        </p:nvSpPr>
        <p:spPr>
          <a:xfrm>
            <a:off x="4050093" y="494095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64AC5FE-347F-A763-6638-09613D3BEB30}"/>
              </a:ext>
            </a:extLst>
          </p:cNvPr>
          <p:cNvSpPr>
            <a:spLocks noChangeAspect="1"/>
          </p:cNvSpPr>
          <p:nvPr/>
        </p:nvSpPr>
        <p:spPr>
          <a:xfrm>
            <a:off x="4556596" y="443928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F140CF-3C05-3834-916F-39B06F6B38A7}"/>
              </a:ext>
            </a:extLst>
          </p:cNvPr>
          <p:cNvSpPr>
            <a:spLocks noChangeAspect="1"/>
          </p:cNvSpPr>
          <p:nvPr/>
        </p:nvSpPr>
        <p:spPr>
          <a:xfrm>
            <a:off x="3527902" y="444460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406077-201B-D572-E56A-7D3FBE91C981}"/>
              </a:ext>
            </a:extLst>
          </p:cNvPr>
          <p:cNvCxnSpPr>
            <a:cxnSpLocks/>
            <a:stCxn id="12" idx="6"/>
            <a:endCxn id="11" idx="2"/>
          </p:cNvCxnSpPr>
          <p:nvPr/>
        </p:nvCxnSpPr>
        <p:spPr>
          <a:xfrm flipV="1">
            <a:off x="3637630" y="4494144"/>
            <a:ext cx="918966" cy="5321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C9F3F0-82C0-8715-EDA3-9CF442E49A7C}"/>
                  </a:ext>
                </a:extLst>
              </p:cNvPr>
              <p:cNvSpPr txBox="1"/>
              <p:nvPr/>
            </p:nvSpPr>
            <p:spPr>
              <a:xfrm>
                <a:off x="4010235" y="4640106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C9F3F0-82C0-8715-EDA3-9CF442E49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235" y="4640106"/>
                <a:ext cx="6486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6F218D-C154-9B94-9F2B-F8914D55099E}"/>
                  </a:ext>
                </a:extLst>
              </p:cNvPr>
              <p:cNvSpPr txBox="1"/>
              <p:nvPr/>
            </p:nvSpPr>
            <p:spPr>
              <a:xfrm>
                <a:off x="4492359" y="4137505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6F218D-C154-9B94-9F2B-F8914D550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359" y="4137505"/>
                <a:ext cx="6486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B11DE4-7F3E-27B3-4D18-A7E2742C80B7}"/>
                  </a:ext>
                </a:extLst>
              </p:cNvPr>
              <p:cNvSpPr txBox="1"/>
              <p:nvPr/>
            </p:nvSpPr>
            <p:spPr>
              <a:xfrm>
                <a:off x="3455454" y="4137197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B11DE4-7F3E-27B3-4D18-A7E2742C8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454" y="4137197"/>
                <a:ext cx="64864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603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FB332BD-EB41-17E3-3DED-AE61C3E4C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752" y="0"/>
            <a:ext cx="9302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957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EF53CF-FEC6-7C5E-930F-0A75C6A10AF8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4558254" y="4441185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</p:cNvCxnSpPr>
          <p:nvPr/>
        </p:nvCxnSpPr>
        <p:spPr>
          <a:xfrm flipH="1">
            <a:off x="3909676" y="4524635"/>
            <a:ext cx="706616" cy="80827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3398667" y="5111602"/>
                <a:ext cx="7882926" cy="849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667" y="5111602"/>
                <a:ext cx="7882926" cy="8493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EFA0794-7632-587D-241E-E559C2EF2AC8}"/>
              </a:ext>
            </a:extLst>
          </p:cNvPr>
          <p:cNvSpPr>
            <a:spLocks noChangeAspect="1"/>
          </p:cNvSpPr>
          <p:nvPr/>
        </p:nvSpPr>
        <p:spPr>
          <a:xfrm>
            <a:off x="4555078" y="395233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3EE868-7C21-5873-6F96-A2F5729404C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4609942" y="4062059"/>
            <a:ext cx="1572" cy="878031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DDA531-3D10-EB11-5134-008E48762DD9}"/>
                  </a:ext>
                </a:extLst>
              </p:cNvPr>
              <p:cNvSpPr txBox="1"/>
              <p:nvPr/>
            </p:nvSpPr>
            <p:spPr>
              <a:xfrm>
                <a:off x="4504381" y="3613887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DDA531-3D10-EB11-5134-008E48762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81" y="3613887"/>
                <a:ext cx="64864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B9C08FD4-ABD4-FCC5-35CA-1B195AFD5085}"/>
              </a:ext>
            </a:extLst>
          </p:cNvPr>
          <p:cNvSpPr>
            <a:spLocks noChangeAspect="1"/>
          </p:cNvSpPr>
          <p:nvPr/>
        </p:nvSpPr>
        <p:spPr>
          <a:xfrm>
            <a:off x="4555299" y="494095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64AC5FE-347F-A763-6638-09613D3BEB30}"/>
              </a:ext>
            </a:extLst>
          </p:cNvPr>
          <p:cNvSpPr>
            <a:spLocks noChangeAspect="1"/>
          </p:cNvSpPr>
          <p:nvPr/>
        </p:nvSpPr>
        <p:spPr>
          <a:xfrm>
            <a:off x="5071327" y="4444995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F140CF-3C05-3834-916F-39B06F6B38A7}"/>
              </a:ext>
            </a:extLst>
          </p:cNvPr>
          <p:cNvSpPr>
            <a:spLocks noChangeAspect="1"/>
          </p:cNvSpPr>
          <p:nvPr/>
        </p:nvSpPr>
        <p:spPr>
          <a:xfrm>
            <a:off x="4048348" y="444460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406077-201B-D572-E56A-7D3FBE91C981}"/>
              </a:ext>
            </a:extLst>
          </p:cNvPr>
          <p:cNvCxnSpPr>
            <a:cxnSpLocks/>
          </p:cNvCxnSpPr>
          <p:nvPr/>
        </p:nvCxnSpPr>
        <p:spPr>
          <a:xfrm flipV="1">
            <a:off x="4164429" y="4497283"/>
            <a:ext cx="903726" cy="5321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C9F3F0-82C0-8715-EDA3-9CF442E49A7C}"/>
                  </a:ext>
                </a:extLst>
              </p:cNvPr>
              <p:cNvSpPr txBox="1"/>
              <p:nvPr/>
            </p:nvSpPr>
            <p:spPr>
              <a:xfrm>
                <a:off x="4515441" y="4640106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C9F3F0-82C0-8715-EDA3-9CF442E49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441" y="4640106"/>
                <a:ext cx="6486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6F218D-C154-9B94-9F2B-F8914D55099E}"/>
                  </a:ext>
                </a:extLst>
              </p:cNvPr>
              <p:cNvSpPr txBox="1"/>
              <p:nvPr/>
            </p:nvSpPr>
            <p:spPr>
              <a:xfrm>
                <a:off x="4997565" y="4137505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6F218D-C154-9B94-9F2B-F8914D550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565" y="4137505"/>
                <a:ext cx="6486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B11DE4-7F3E-27B3-4D18-A7E2742C80B7}"/>
                  </a:ext>
                </a:extLst>
              </p:cNvPr>
              <p:cNvSpPr txBox="1"/>
              <p:nvPr/>
            </p:nvSpPr>
            <p:spPr>
              <a:xfrm>
                <a:off x="3960660" y="4137197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B11DE4-7F3E-27B3-4D18-A7E2742C8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660" y="4137197"/>
                <a:ext cx="64864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2598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14175B-A2F0-153A-0D07-320645994195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7651040" y="443962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  <a:stCxn id="237" idx="4"/>
          </p:cNvCxnSpPr>
          <p:nvPr/>
        </p:nvCxnSpPr>
        <p:spPr>
          <a:xfrm>
            <a:off x="7705904" y="4549349"/>
            <a:ext cx="273284" cy="767180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7979188" y="5106079"/>
                <a:ext cx="1509451" cy="483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188" y="5106079"/>
                <a:ext cx="1509451" cy="4833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0744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5F11937-1A1F-1153-AA48-6737B069EABC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3521254" y="97402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  <a:stCxn id="237" idx="1"/>
          </p:cNvCxnSpPr>
          <p:nvPr/>
        </p:nvCxnSpPr>
        <p:spPr>
          <a:xfrm flipH="1" flipV="1">
            <a:off x="3385984" y="713010"/>
            <a:ext cx="151339" cy="277079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2553983" y="292345"/>
                <a:ext cx="1435073" cy="483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983" y="292345"/>
                <a:ext cx="1435073" cy="4833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332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904148A-3BF7-8513-C13D-0F8199E2F702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4047961" y="1468902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4139081" y="642298"/>
            <a:ext cx="358735" cy="342691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4451637" y="137625"/>
                <a:ext cx="4561953" cy="849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637" y="137625"/>
                <a:ext cx="4561953" cy="8493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EFA0794-7632-587D-241E-E559C2EF2AC8}"/>
              </a:ext>
            </a:extLst>
          </p:cNvPr>
          <p:cNvSpPr>
            <a:spLocks noChangeAspect="1"/>
          </p:cNvSpPr>
          <p:nvPr/>
        </p:nvSpPr>
        <p:spPr>
          <a:xfrm>
            <a:off x="4045422" y="96892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3EE868-7C21-5873-6F96-A2F5729404CD}"/>
              </a:ext>
            </a:extLst>
          </p:cNvPr>
          <p:cNvCxnSpPr>
            <a:cxnSpLocks/>
            <a:stCxn id="237" idx="0"/>
            <a:endCxn id="3" idx="4"/>
          </p:cNvCxnSpPr>
          <p:nvPr/>
        </p:nvCxnSpPr>
        <p:spPr>
          <a:xfrm flipH="1" flipV="1">
            <a:off x="4100286" y="1078648"/>
            <a:ext cx="2539" cy="39025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27BC96-CDBD-A9E9-7E1E-4C6ED4A3F778}"/>
                  </a:ext>
                </a:extLst>
              </p:cNvPr>
              <p:cNvSpPr txBox="1"/>
              <p:nvPr/>
            </p:nvSpPr>
            <p:spPr>
              <a:xfrm>
                <a:off x="3948131" y="1173861"/>
                <a:ext cx="1180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27BC96-CDBD-A9E9-7E1E-4C6ED4A3F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131" y="1173861"/>
                <a:ext cx="11808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6704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904148A-3BF7-8513-C13D-0F8199E2F702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4555961" y="1468902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4647081" y="642298"/>
            <a:ext cx="358735" cy="342691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4959637" y="137625"/>
                <a:ext cx="4561953" cy="849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637" y="137625"/>
                <a:ext cx="4561953" cy="8493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EFA0794-7632-587D-241E-E559C2EF2AC8}"/>
              </a:ext>
            </a:extLst>
          </p:cNvPr>
          <p:cNvSpPr>
            <a:spLocks noChangeAspect="1"/>
          </p:cNvSpPr>
          <p:nvPr/>
        </p:nvSpPr>
        <p:spPr>
          <a:xfrm>
            <a:off x="4553422" y="96892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3EE868-7C21-5873-6F96-A2F5729404CD}"/>
              </a:ext>
            </a:extLst>
          </p:cNvPr>
          <p:cNvCxnSpPr>
            <a:cxnSpLocks/>
            <a:stCxn id="237" idx="0"/>
            <a:endCxn id="3" idx="4"/>
          </p:cNvCxnSpPr>
          <p:nvPr/>
        </p:nvCxnSpPr>
        <p:spPr>
          <a:xfrm flipH="1" flipV="1">
            <a:off x="4608286" y="1078648"/>
            <a:ext cx="2539" cy="39025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27BC96-CDBD-A9E9-7E1E-4C6ED4A3F778}"/>
                  </a:ext>
                </a:extLst>
              </p:cNvPr>
              <p:cNvSpPr txBox="1"/>
              <p:nvPr/>
            </p:nvSpPr>
            <p:spPr>
              <a:xfrm>
                <a:off x="4456131" y="1173861"/>
                <a:ext cx="1180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27BC96-CDBD-A9E9-7E1E-4C6ED4A3F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131" y="1173861"/>
                <a:ext cx="11808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0350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946564-A9B0-1782-3468-C603E91FB7BA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7653491" y="972249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  <a:stCxn id="237" idx="7"/>
          </p:cNvCxnSpPr>
          <p:nvPr/>
        </p:nvCxnSpPr>
        <p:spPr>
          <a:xfrm flipV="1">
            <a:off x="7747150" y="797560"/>
            <a:ext cx="157330" cy="190758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7699465" y="401092"/>
                <a:ext cx="1509451" cy="483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465" y="401092"/>
                <a:ext cx="1509451" cy="4833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045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680B0-07AB-6BE9-6661-D7464BE5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731" y="597477"/>
            <a:ext cx="7631269" cy="566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82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1F4EED-4FEF-BD1F-E967-7EB2836B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343" y="0"/>
            <a:ext cx="7449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70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F86BFC-2DD2-10E3-0AC9-F53303F3E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64" y="1293775"/>
            <a:ext cx="9414163" cy="38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88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12989</TotalTime>
  <Words>784</Words>
  <Application>Microsoft Office PowerPoint</Application>
  <PresentationFormat>Widescreen</PresentationFormat>
  <Paragraphs>453</Paragraphs>
  <Slides>65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8</cp:revision>
  <dcterms:created xsi:type="dcterms:W3CDTF">2022-08-03T20:41:07Z</dcterms:created>
  <dcterms:modified xsi:type="dcterms:W3CDTF">2022-11-13T20:06:29Z</dcterms:modified>
</cp:coreProperties>
</file>